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diagrams/colors22.xml" ContentType="application/vnd.openxmlformats-officedocument.drawingml.diagramColors+xml"/>
  <Override PartName="/ppt/slides/slide36.xml" ContentType="application/vnd.openxmlformats-officedocument.presentationml.slide+xml"/>
  <Override PartName="/ppt/slides/slide83.xml" ContentType="application/vnd.openxmlformats-officedocument.presentationml.slide+xml"/>
  <Override PartName="/ppt/diagrams/colors11.xml" ContentType="application/vnd.openxmlformats-officedocument.drawingml.diagramColors+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diagrams/layout9.xml" ContentType="application/vnd.openxmlformats-officedocument.drawingml.diagramLayout+xml"/>
  <Override PartName="/ppt/diagrams/data13.xml" ContentType="application/vnd.openxmlformats-officedocument.drawingml.diagramData+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diagrams/quickStyle17.xml" ContentType="application/vnd.openxmlformats-officedocument.drawingml.diagramStyle+xml"/>
  <Override PartName="/ppt/diagrams/drawing18.xml" ContentType="application/vnd.ms-office.drawingml.diagramDrawing+xml"/>
  <Override PartName="/ppt/tableStyles.xml" ContentType="application/vnd.openxmlformats-officedocument.presentationml.tableStyles+xml"/>
  <Override PartName="/ppt/diagrams/layout17.xml" ContentType="application/vnd.openxmlformats-officedocument.drawingml.diagramLayout+xml"/>
  <Override PartName="/ppt/diagrams/layout1.xml" ContentType="application/vnd.openxmlformats-officedocument.drawingml.diagramLayout+xml"/>
  <Override PartName="/ppt/diagrams/data2.xml" ContentType="application/vnd.openxmlformats-officedocument.drawingml.diagramData+xml"/>
  <Override PartName="/ppt/diagrams/quickStyle20.xml" ContentType="application/vnd.openxmlformats-officedocument.drawingml.diagramStyle+xml"/>
  <Override PartName="/ppt/diagrams/drawing21.xml" ContentType="application/vnd.ms-office.drawingml.diagramDrawing+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diagrams/colors16.xml" ContentType="application/vnd.openxmlformats-officedocument.drawingml.diagramColors+xml"/>
  <Override PartName="/ppt/diagrams/data18.xml" ContentType="application/vnd.openxmlformats-officedocument.drawingml.diagramData+xml"/>
  <Override PartName="/ppt/diagrams/drawing10.xml" ContentType="application/vnd.ms-office.drawingml.diagramDrawing+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diagrams/colors12.xml" ContentType="application/vnd.openxmlformats-officedocument.drawingml.diagramColors+xml"/>
  <Override PartName="/ppt/diagrams/layout20.xml" ContentType="application/vnd.openxmlformats-officedocument.drawingml.diagramLayout+xml"/>
  <Override PartName="/ppt/notesSlides/notesSlide3.xml" ContentType="application/vnd.openxmlformats-officedocument.presentationml.notesSlide+xml"/>
  <Override PartName="/ppt/diagrams/drawing3.xml" ContentType="application/vnd.ms-office.drawingml.diagramDrawing+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diagrams/data14.xml" ContentType="application/vnd.openxmlformats-officedocument.drawingml.diagramData+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diagrams/data21.xml" ContentType="application/vnd.openxmlformats-officedocument.drawingml.diagramData+xml"/>
  <Override PartName="/ppt/diagrams/drawing19.xml" ContentType="application/vnd.ms-office.drawingml.diagramDrawing+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diagrams/layout6.xml" ContentType="application/vnd.openxmlformats-officedocument.drawingml.diagramLayout+xml"/>
  <Override PartName="/ppt/diagrams/data10.xml" ContentType="application/vnd.openxmlformats-officedocument.drawingml.diagramData+xml"/>
  <Override PartName="/ppt/diagrams/quickStyle18.xml" ContentType="application/vnd.openxmlformats-officedocument.drawingml.diagramStyl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diagrams/data7.xml" ContentType="application/vnd.openxmlformats-officedocument.drawingml.diagramData+xml"/>
  <Override PartName="/ppt/diagrams/colors9.xml" ContentType="application/vnd.openxmlformats-officedocument.drawingml.diagramColors+xml"/>
  <Override PartName="/ppt/diagrams/quickStyle14.xml" ContentType="application/vnd.openxmlformats-officedocument.drawingml.diagramStyle+xml"/>
  <Override PartName="/ppt/diagrams/layout18.xml" ContentType="application/vnd.openxmlformats-officedocument.drawingml.diagramLayout+xml"/>
  <Override PartName="/ppt/diagrams/drawing15.xml" ContentType="application/vnd.ms-office.drawingml.diagramDrawing+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drawing8.xml" ContentType="application/vnd.ms-office.drawingml.diagramDrawing+xml"/>
  <Override PartName="/ppt/slides/slide89.xml" ContentType="application/vnd.openxmlformats-officedocument.presentationml.slide+xml"/>
  <Override PartName="/ppt/diagrams/data3.xml" ContentType="application/vnd.openxmlformats-officedocument.drawingml.diagramData+xml"/>
  <Override PartName="/ppt/diagrams/colors5.xml" ContentType="application/vnd.openxmlformats-officedocument.drawingml.diagramColors+xml"/>
  <Override PartName="/ppt/diagrams/quickStyle8.xml" ContentType="application/vnd.openxmlformats-officedocument.drawingml.diagramStyle+xml"/>
  <Override PartName="/ppt/diagrams/quickStyle10.xml" ContentType="application/vnd.openxmlformats-officedocument.drawingml.diagramStyle+xml"/>
  <Override PartName="/ppt/diagrams/layout14.xml" ContentType="application/vnd.openxmlformats-officedocument.drawingml.diagramLayout+xml"/>
  <Override PartName="/ppt/diagrams/colors17.xml" ContentType="application/vnd.openxmlformats-officedocument.drawingml.diagramColors+xml"/>
  <Override PartName="/ppt/diagrams/quickStyle21.xml" ContentType="application/vnd.openxmlformats-officedocument.drawingml.diagramStyle+xml"/>
  <Override PartName="/ppt/diagrams/drawing22.xml" ContentType="application/vnd.ms-office.drawingml.diagramDrawing+xml"/>
  <Override PartName="/ppt/diagrams/drawing11.xml" ContentType="application/vnd.ms-office.drawingml.diagramDrawing+xml"/>
  <Override PartName="/ppt/slides/slide49.xml" ContentType="application/vnd.openxmlformats-officedocument.presentationml.slide+xml"/>
  <Override PartName="/ppt/slides/slide78.xml" ContentType="application/vnd.openxmlformats-officedocument.presentationml.slide+xml"/>
  <Override PartName="/ppt/diagrams/data19.xml" ContentType="application/vnd.openxmlformats-officedocument.drawingml.diagramData+xml"/>
  <Override PartName="/ppt/diagrams/layout21.xml" ContentType="application/vnd.openxmlformats-officedocument.drawingml.diagramLayout+xml"/>
  <Override PartName="/docProps/core.xml" ContentType="application/vnd.openxmlformats-package.core-properties+xml"/>
  <Override PartName="/ppt/diagrams/drawing4.xml" ContentType="application/vnd.ms-office.drawingml.diagramDrawing+xml"/>
  <Override PartName="/customXml/itemProps3.xml" ContentType="application/vnd.openxmlformats-officedocument.customXml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diagrams/layout10.xml" ContentType="application/vnd.openxmlformats-officedocument.drawingml.diagramLayout+xml"/>
  <Override PartName="/ppt/diagrams/colors13.xml" ContentType="application/vnd.openxmlformats-officedocument.drawingml.diagramColors+xml"/>
  <Default Extension="svg" ContentType="image/svg+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diagrams/data15.xml" ContentType="application/vnd.openxmlformats-officedocument.drawingml.diagramData+xml"/>
  <Override PartName="/ppt/diagrams/colors20.xml" ContentType="application/vnd.openxmlformats-officedocument.drawingml.diagramColors+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diagrams/data11.xml" ContentType="application/vnd.openxmlformats-officedocument.drawingml.diagramData+xml"/>
  <Override PartName="/ppt/diagrams/quickStyle19.xml" ContentType="application/vnd.openxmlformats-officedocument.drawingml.diagramStyle+xml"/>
  <Override PartName="/ppt/diagrams/data22.xml" ContentType="application/vnd.openxmlformats-officedocument.drawingml.diagramData+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diagrams/layout7.xml" ContentType="application/vnd.openxmlformats-officedocument.drawingml.diagramLayout+xml"/>
  <Override PartName="/ppt/diagrams/data8.xml" ContentType="application/vnd.openxmlformats-officedocument.drawingml.diagramData+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diagrams/quickStyle15.xml" ContentType="application/vnd.openxmlformats-officedocument.drawingml.diagramStyle+xml"/>
  <Override PartName="/ppt/diagrams/layout19.xml" ContentType="application/vnd.openxmlformats-officedocument.drawingml.diagramLayout+xml"/>
  <Override PartName="/ppt/diagrams/drawing16.xml" ContentType="application/vnd.ms-office.drawingml.diagramDrawing+xml"/>
  <Override PartName="/ppt/diagrams/layout3.xml" ContentType="application/vnd.openxmlformats-officedocument.drawingml.diagramLayout+xml"/>
  <Override PartName="/ppt/diagrams/data4.xml" ContentType="application/vnd.openxmlformats-officedocument.drawingml.diagramData+xml"/>
  <Override PartName="/ppt/diagrams/layout15.xml" ContentType="application/vnd.openxmlformats-officedocument.drawingml.diagramLayout+xml"/>
  <Override PartName="/ppt/diagrams/quickStyle22.xml" ContentType="application/vnd.openxmlformats-officedocument.drawingml.diagramStyle+xml"/>
  <Override PartName="/ppt/diagrams/drawing9.xml" ContentType="application/vnd.ms-office.drawingml.diagramDrawing+xml"/>
  <Override PartName="/ppt/slides/slide79.xml" ContentType="application/vnd.openxmlformats-officedocument.presentationml.slide+xml"/>
  <Override PartName="/ppt/diagrams/colors6.xml" ContentType="application/vnd.openxmlformats-officedocument.drawingml.diagramColors+xml"/>
  <Override PartName="/ppt/diagrams/quickStyle9.xml" ContentType="application/vnd.openxmlformats-officedocument.drawingml.diagramStyle+xml"/>
  <Override PartName="/ppt/diagrams/quickStyle11.xml" ContentType="application/vnd.openxmlformats-officedocument.drawingml.diagramStyle+xml"/>
  <Override PartName="/ppt/diagrams/colors18.xml" ContentType="application/vnd.openxmlformats-officedocument.drawingml.diagramColors+xml"/>
  <Override PartName="/ppt/diagrams/drawing12.xml" ContentType="application/vnd.ms-office.drawingml.diagramDrawing+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diagrams/layout11.xml" ContentType="application/vnd.openxmlformats-officedocument.drawingml.diagramLayout+xml"/>
  <Override PartName="/ppt/diagrams/colors14.xml" ContentType="application/vnd.openxmlformats-officedocument.drawingml.diagramColors+xml"/>
  <Override PartName="/ppt/diagrams/layout22.xml" ContentType="application/vnd.openxmlformats-officedocument.drawingml.diagramLayout+xml"/>
  <Override PartName="/ppt/diagrams/drawing5.xml" ContentType="application/vnd.ms-office.drawingml.diagramDrawing+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diagrams/colors2.xml" ContentType="application/vnd.openxmlformats-officedocument.drawingml.diagramColors+xml"/>
  <Override PartName="/ppt/diagrams/quickStyle5.xml" ContentType="application/vnd.openxmlformats-officedocument.drawingml.diagramStyle+xml"/>
  <Override PartName="/ppt/notesSlides/notesSlide1.xml" ContentType="application/vnd.openxmlformats-officedocument.presentationml.notesSlide+xml"/>
  <Override PartName="/ppt/diagrams/data16.xml" ContentType="application/vnd.openxmlformats-officedocument.drawingml.diagramData+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diagrams/colors10.xml" ContentType="application/vnd.openxmlformats-officedocument.drawingml.diagramColors+xml"/>
  <Override PartName="/ppt/diagrams/colors21.xml" ContentType="application/vnd.openxmlformats-officedocument.drawingml.diagramColors+xml"/>
  <Override PartName="/ppt/diagrams/drawing1.xml" ContentType="application/vnd.ms-office.drawingml.diagramDrawing+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diagrams/quickStyle1.xml" ContentType="application/vnd.openxmlformats-officedocument.drawingml.diagramStyle+xml"/>
  <Default Extension="jpeg" ContentType="image/jpeg"/>
  <Override PartName="/ppt/diagrams/layout8.xml" ContentType="application/vnd.openxmlformats-officedocument.drawingml.diagramLayout+xml"/>
  <Override PartName="/ppt/diagrams/data12.xml" ContentType="application/vnd.openxmlformats-officedocument.drawingml.diagramData+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diagrams/data9.xml" ContentType="application/vnd.openxmlformats-officedocument.drawingml.diagramData+xml"/>
  <Override PartName="/ppt/diagrams/quickStyle16.xml" ContentType="application/vnd.openxmlformats-officedocument.drawingml.diagramStyle+xml"/>
  <Override PartName="/ppt/diagrams/drawing17.xml" ContentType="application/vnd.ms-office.drawingml.diagramDrawing+xml"/>
  <Override PartName="/ppt/slides/slide20.xml" ContentType="application/vnd.openxmlformats-officedocument.presentationml.slide+xml"/>
  <Override PartName="/ppt/diagrams/layout4.xml" ContentType="application/vnd.openxmlformats-officedocument.drawingml.diagramLayout+xml"/>
  <Override PartName="/ppt/diagrams/data5.xml" ContentType="application/vnd.openxmlformats-officedocument.drawingml.diagramData+xml"/>
  <Override PartName="/ppt/diagrams/colors7.xml" ContentType="application/vnd.openxmlformats-officedocument.drawingml.diagramColors+xml"/>
  <Override PartName="/ppt/diagrams/quickStyle12.xml" ContentType="application/vnd.openxmlformats-officedocument.drawingml.diagramStyle+xml"/>
  <Override PartName="/ppt/diagrams/layout16.xml" ContentType="application/vnd.openxmlformats-officedocument.drawingml.diagramLayout+xml"/>
  <Override PartName="/ppt/diagrams/colors19.xml" ContentType="application/vnd.openxmlformats-officedocument.drawingml.diagramColors+xml"/>
  <Override PartName="/ppt/diagrams/drawing13.xml" ContentType="application/vnd.ms-office.drawingml.diagramDrawing+xml"/>
  <Override PartName="/ppt/diagrams/drawing6.xml" ContentType="application/vnd.ms-office.drawingml.diagramDrawing+xml"/>
  <Override PartName="/ppt/diagrams/drawing20.xml" ContentType="application/vnd.ms-office.drawingml.diagramDrawing+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ppt/diagrams/layout12.xml" ContentType="application/vnd.openxmlformats-officedocument.drawingml.diagramLayout+xml"/>
  <Override PartName="/ppt/diagrams/colors15.xml" ContentType="application/vnd.openxmlformats-officedocument.drawingml.diagramColors+xml"/>
  <Override PartName="/ppt/slides/slide29.xml" ContentType="application/vnd.openxmlformats-officedocument.presentationml.slide+xml"/>
  <Override PartName="/ppt/slides/slide76.xml" ContentType="application/vnd.openxmlformats-officedocument.presentationml.slide+xml"/>
  <Override PartName="/ppt/diagrams/data17.xml" ContentType="application/vnd.openxmlformats-officedocument.drawingml.diagramData+xml"/>
  <Override PartName="/ppt/diagrams/drawing2.xml" ContentType="application/vnd.ms-office.drawingml.diagramDrawing+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diagrams/data20.xml" ContentType="application/vnd.openxmlformats-officedocument.drawingml.diagramData+xml"/>
  <Override PartName="/ppt/slides/slide10.xml" ContentType="application/vnd.openxmlformats-officedocument.presentationml.slide+xml"/>
  <Override PartName="/ppt/slides/slide21.xml" ContentType="application/vnd.openxmlformats-officedocument.presentationml.slide+xml"/>
  <Override PartName="/ppt/diagrams/layout5.xml" ContentType="application/vnd.openxmlformats-officedocument.drawingml.diagramLayout+xml"/>
  <Override PartName="/ppt/diagrams/data6.xml" ContentType="application/vnd.openxmlformats-officedocument.drawingml.diagramData+xml"/>
  <Override PartName="/docProps/custom.xml" ContentType="application/vnd.openxmlformats-officedocument.custom-properties+xml"/>
  <Override PartName="/ppt/diagrams/colors8.xml" ContentType="application/vnd.openxmlformats-officedocument.drawingml.diagramColors+xml"/>
  <Override PartName="/ppt/diagrams/quickStyle13.xml" ContentType="application/vnd.openxmlformats-officedocument.drawingml.diagramStyle+xml"/>
  <Override PartName="/ppt/diagrams/drawing14.xml" ContentType="application/vnd.ms-office.drawingml.diagramDrawing+xml"/>
  <Override PartName="/ppt/diagrams/layout13.xml" ContentType="application/vnd.openxmlformats-officedocument.drawingml.diagramLayout+xml"/>
  <Override PartName="/ppt/diagrams/drawing7.xml" ContentType="application/vnd.ms-office.drawingml.diagramDrawin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96"/>
  </p:notesMasterIdLst>
  <p:sldIdLst>
    <p:sldId id="274" r:id="rId5"/>
    <p:sldId id="273" r:id="rId6"/>
    <p:sldId id="259" r:id="rId7"/>
    <p:sldId id="260" r:id="rId8"/>
    <p:sldId id="261" r:id="rId9"/>
    <p:sldId id="262" r:id="rId10"/>
    <p:sldId id="258" r:id="rId11"/>
    <p:sldId id="257" r:id="rId12"/>
    <p:sldId id="277" r:id="rId13"/>
    <p:sldId id="279" r:id="rId14"/>
    <p:sldId id="268" r:id="rId15"/>
    <p:sldId id="290" r:id="rId16"/>
    <p:sldId id="293" r:id="rId17"/>
    <p:sldId id="295" r:id="rId18"/>
    <p:sldId id="296" r:id="rId19"/>
    <p:sldId id="297" r:id="rId20"/>
    <p:sldId id="298" r:id="rId21"/>
    <p:sldId id="299" r:id="rId22"/>
    <p:sldId id="271" r:id="rId23"/>
    <p:sldId id="513" r:id="rId24"/>
    <p:sldId id="300" r:id="rId25"/>
    <p:sldId id="265" r:id="rId26"/>
    <p:sldId id="272" r:id="rId27"/>
    <p:sldId id="281" r:id="rId28"/>
    <p:sldId id="302" r:id="rId29"/>
    <p:sldId id="303" r:id="rId30"/>
    <p:sldId id="267" r:id="rId31"/>
    <p:sldId id="304" r:id="rId32"/>
    <p:sldId id="323" r:id="rId33"/>
    <p:sldId id="324" r:id="rId34"/>
    <p:sldId id="305" r:id="rId35"/>
    <p:sldId id="306" r:id="rId36"/>
    <p:sldId id="326" r:id="rId37"/>
    <p:sldId id="308" r:id="rId38"/>
    <p:sldId id="327" r:id="rId39"/>
    <p:sldId id="307" r:id="rId40"/>
    <p:sldId id="309" r:id="rId41"/>
    <p:sldId id="328" r:id="rId42"/>
    <p:sldId id="329" r:id="rId43"/>
    <p:sldId id="330" r:id="rId44"/>
    <p:sldId id="331" r:id="rId45"/>
    <p:sldId id="503" r:id="rId46"/>
    <p:sldId id="511" r:id="rId47"/>
    <p:sldId id="512" r:id="rId48"/>
    <p:sldId id="314" r:id="rId49"/>
    <p:sldId id="322" r:id="rId50"/>
    <p:sldId id="316" r:id="rId51"/>
    <p:sldId id="317" r:id="rId52"/>
    <p:sldId id="318" r:id="rId53"/>
    <p:sldId id="319" r:id="rId54"/>
    <p:sldId id="320" r:id="rId55"/>
    <p:sldId id="321" r:id="rId56"/>
    <p:sldId id="338" r:id="rId57"/>
    <p:sldId id="346" r:id="rId58"/>
    <p:sldId id="348" r:id="rId59"/>
    <p:sldId id="350" r:id="rId60"/>
    <p:sldId id="351" r:id="rId61"/>
    <p:sldId id="352" r:id="rId62"/>
    <p:sldId id="502" r:id="rId63"/>
    <p:sldId id="353" r:id="rId64"/>
    <p:sldId id="347" r:id="rId65"/>
    <p:sldId id="355" r:id="rId66"/>
    <p:sldId id="354" r:id="rId67"/>
    <p:sldId id="356" r:id="rId68"/>
    <p:sldId id="357" r:id="rId69"/>
    <p:sldId id="504" r:id="rId70"/>
    <p:sldId id="505" r:id="rId71"/>
    <p:sldId id="506" r:id="rId72"/>
    <p:sldId id="507" r:id="rId73"/>
    <p:sldId id="508" r:id="rId74"/>
    <p:sldId id="509" r:id="rId75"/>
    <p:sldId id="359" r:id="rId76"/>
    <p:sldId id="360" r:id="rId77"/>
    <p:sldId id="361" r:id="rId78"/>
    <p:sldId id="363" r:id="rId79"/>
    <p:sldId id="364" r:id="rId80"/>
    <p:sldId id="365" r:id="rId81"/>
    <p:sldId id="366" r:id="rId82"/>
    <p:sldId id="362" r:id="rId83"/>
    <p:sldId id="369" r:id="rId84"/>
    <p:sldId id="368" r:id="rId85"/>
    <p:sldId id="371" r:id="rId86"/>
    <p:sldId id="373" r:id="rId87"/>
    <p:sldId id="378" r:id="rId88"/>
    <p:sldId id="375" r:id="rId89"/>
    <p:sldId id="380" r:id="rId90"/>
    <p:sldId id="382" r:id="rId91"/>
    <p:sldId id="377" r:id="rId92"/>
    <p:sldId id="374" r:id="rId93"/>
    <p:sldId id="379" r:id="rId94"/>
    <p:sldId id="381"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varScale="1">
        <p:scale>
          <a:sx n="68" d="100"/>
          <a:sy n="68" d="100"/>
        </p:scale>
        <p:origin x="-798" y="-96"/>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_rels/data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ata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6.svg"/><Relationship Id="rId1" Type="http://schemas.openxmlformats.org/officeDocument/2006/relationships/image" Target="../media/image3.png"/><Relationship Id="rId6" Type="http://schemas.openxmlformats.org/officeDocument/2006/relationships/image" Target="../media/image10.svg"/><Relationship Id="rId5" Type="http://schemas.openxmlformats.org/officeDocument/2006/relationships/image" Target="../media/image5.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7.png"/></Relationships>
</file>

<file path=ppt/diagrams/_rels/data21.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4.png"/><Relationship Id="rId7" Type="http://schemas.openxmlformats.org/officeDocument/2006/relationships/image" Target="../media/image52.png"/><Relationship Id="rId2" Type="http://schemas.openxmlformats.org/officeDocument/2006/relationships/image" Target="../media/image35.svg"/><Relationship Id="rId1" Type="http://schemas.openxmlformats.org/officeDocument/2006/relationships/image" Target="../media/image18.png"/><Relationship Id="rId6" Type="http://schemas.openxmlformats.org/officeDocument/2006/relationships/image" Target="../media/image72.svg"/><Relationship Id="rId5" Type="http://schemas.openxmlformats.org/officeDocument/2006/relationships/image" Target="../media/image51.png"/><Relationship Id="rId10" Type="http://schemas.openxmlformats.org/officeDocument/2006/relationships/image" Target="../media/image76.svg"/><Relationship Id="rId4" Type="http://schemas.openxmlformats.org/officeDocument/2006/relationships/image" Target="../media/image8.svg"/><Relationship Id="rId9" Type="http://schemas.openxmlformats.org/officeDocument/2006/relationships/image" Target="../media/image53.png"/></Relationships>
</file>

<file path=ppt/diagrams/_rels/data22.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55.png"/><Relationship Id="rId7" Type="http://schemas.openxmlformats.org/officeDocument/2006/relationships/image" Target="../media/image57.png"/><Relationship Id="rId2" Type="http://schemas.openxmlformats.org/officeDocument/2006/relationships/image" Target="../media/image78.svg"/><Relationship Id="rId1" Type="http://schemas.openxmlformats.org/officeDocument/2006/relationships/image" Target="../media/image54.png"/><Relationship Id="rId6" Type="http://schemas.openxmlformats.org/officeDocument/2006/relationships/image" Target="../media/image82.svg"/><Relationship Id="rId5" Type="http://schemas.openxmlformats.org/officeDocument/2006/relationships/image" Target="../media/image56.png"/><Relationship Id="rId4" Type="http://schemas.openxmlformats.org/officeDocument/2006/relationships/image" Target="../media/image80.svg"/></Relationships>
</file>

<file path=ppt/diagrams/_rels/data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image" Target="../media/image17.svg"/><Relationship Id="rId1" Type="http://schemas.openxmlformats.org/officeDocument/2006/relationships/image" Target="../media/image9.png"/><Relationship Id="rId6" Type="http://schemas.openxmlformats.org/officeDocument/2006/relationships/image" Target="../media/image21.svg"/><Relationship Id="rId5" Type="http://schemas.openxmlformats.org/officeDocument/2006/relationships/image" Target="../media/image11.png"/><Relationship Id="rId4" Type="http://schemas.openxmlformats.org/officeDocument/2006/relationships/image" Target="../media/image19.svg"/></Relationships>
</file>

<file path=ppt/diagrams/_rels/data6.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image" Target="../media/image25.svg"/><Relationship Id="rId1" Type="http://schemas.openxmlformats.org/officeDocument/2006/relationships/image" Target="../media/image13.png"/><Relationship Id="rId6" Type="http://schemas.openxmlformats.org/officeDocument/2006/relationships/image" Target="../media/image29.svg"/><Relationship Id="rId5" Type="http://schemas.openxmlformats.org/officeDocument/2006/relationships/image" Target="../media/image15.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17.png"/></Relationships>
</file>

<file path=ppt/diagrams/_rels/data8.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image" Target="../media/image35.svg"/><Relationship Id="rId1" Type="http://schemas.openxmlformats.org/officeDocument/2006/relationships/image" Target="../media/image18.png"/><Relationship Id="rId6" Type="http://schemas.openxmlformats.org/officeDocument/2006/relationships/image" Target="../media/image39.svg"/><Relationship Id="rId5" Type="http://schemas.openxmlformats.org/officeDocument/2006/relationships/image" Target="../media/image20.png"/><Relationship Id="rId4" Type="http://schemas.openxmlformats.org/officeDocument/2006/relationships/image" Target="../media/image3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svg"/><Relationship Id="rId1" Type="http://schemas.openxmlformats.org/officeDocument/2006/relationships/image" Target="../media/image1811.png"/><Relationship Id="rId4" Type="http://schemas.openxmlformats.org/officeDocument/2006/relationships/image" Target="../media/image4.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10.png"/><Relationship Id="rId7" Type="http://schemas.openxmlformats.org/officeDocument/2006/relationships/image" Target="../media/image1110.png"/><Relationship Id="rId2" Type="http://schemas.openxmlformats.org/officeDocument/2006/relationships/image" Target="../media/image6.svg"/><Relationship Id="rId1" Type="http://schemas.openxmlformats.org/officeDocument/2006/relationships/image" Target="../media/image510.png"/><Relationship Id="rId6" Type="http://schemas.openxmlformats.org/officeDocument/2006/relationships/image" Target="../media/image10.svg"/><Relationship Id="rId5" Type="http://schemas.openxmlformats.org/officeDocument/2006/relationships/image" Target="../media/image910.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10.png"/></Relationships>
</file>

<file path=ppt/diagrams/_rels/drawing21.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710.png"/><Relationship Id="rId7" Type="http://schemas.openxmlformats.org/officeDocument/2006/relationships/image" Target="../media/image731.png"/><Relationship Id="rId2" Type="http://schemas.openxmlformats.org/officeDocument/2006/relationships/image" Target="../media/image35.svg"/><Relationship Id="rId1" Type="http://schemas.openxmlformats.org/officeDocument/2006/relationships/image" Target="../media/image341.png"/><Relationship Id="rId6" Type="http://schemas.openxmlformats.org/officeDocument/2006/relationships/image" Target="../media/image72.svg"/><Relationship Id="rId5" Type="http://schemas.openxmlformats.org/officeDocument/2006/relationships/image" Target="../media/image711.png"/><Relationship Id="rId10" Type="http://schemas.openxmlformats.org/officeDocument/2006/relationships/image" Target="../media/image76.svg"/><Relationship Id="rId4" Type="http://schemas.openxmlformats.org/officeDocument/2006/relationships/image" Target="../media/image8.svg"/><Relationship Id="rId9" Type="http://schemas.openxmlformats.org/officeDocument/2006/relationships/image" Target="../media/image751.png"/></Relationships>
</file>

<file path=ppt/diagrams/_rels/drawing22.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791.png"/><Relationship Id="rId7" Type="http://schemas.openxmlformats.org/officeDocument/2006/relationships/image" Target="../media/image831.png"/><Relationship Id="rId2" Type="http://schemas.openxmlformats.org/officeDocument/2006/relationships/image" Target="../media/image78.svg"/><Relationship Id="rId1" Type="http://schemas.openxmlformats.org/officeDocument/2006/relationships/image" Target="../media/image771.png"/><Relationship Id="rId6" Type="http://schemas.openxmlformats.org/officeDocument/2006/relationships/image" Target="../media/image82.svg"/><Relationship Id="rId5" Type="http://schemas.openxmlformats.org/officeDocument/2006/relationships/image" Target="../media/image811.png"/><Relationship Id="rId4" Type="http://schemas.openxmlformats.org/officeDocument/2006/relationships/image" Target="../media/image8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10.png"/><Relationship Id="rId7" Type="http://schemas.openxmlformats.org/officeDocument/2006/relationships/image" Target="../media/image221.png"/><Relationship Id="rId2" Type="http://schemas.openxmlformats.org/officeDocument/2006/relationships/image" Target="../media/image17.svg"/><Relationship Id="rId1" Type="http://schemas.openxmlformats.org/officeDocument/2006/relationships/image" Target="../media/image1610.png"/><Relationship Id="rId6" Type="http://schemas.openxmlformats.org/officeDocument/2006/relationships/image" Target="../media/image21.svg"/><Relationship Id="rId5" Type="http://schemas.openxmlformats.org/officeDocument/2006/relationships/image" Target="../media/image2011.png"/><Relationship Id="rId4" Type="http://schemas.openxmlformats.org/officeDocument/2006/relationships/image" Target="../media/image19.svg"/></Relationships>
</file>

<file path=ppt/diagrams/_rels/drawing6.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1.png"/><Relationship Id="rId7" Type="http://schemas.openxmlformats.org/officeDocument/2006/relationships/image" Target="../media/image301.png"/><Relationship Id="rId2" Type="http://schemas.openxmlformats.org/officeDocument/2006/relationships/image" Target="../media/image25.svg"/><Relationship Id="rId1" Type="http://schemas.openxmlformats.org/officeDocument/2006/relationships/image" Target="../media/image241.png"/><Relationship Id="rId6" Type="http://schemas.openxmlformats.org/officeDocument/2006/relationships/image" Target="../media/image29.svg"/><Relationship Id="rId5" Type="http://schemas.openxmlformats.org/officeDocument/2006/relationships/image" Target="../media/image281.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1.png"/></Relationships>
</file>

<file path=ppt/diagrams/_rels/drawing8.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1.png"/><Relationship Id="rId7" Type="http://schemas.openxmlformats.org/officeDocument/2006/relationships/image" Target="../media/image401.png"/><Relationship Id="rId2" Type="http://schemas.openxmlformats.org/officeDocument/2006/relationships/image" Target="../media/image35.svg"/><Relationship Id="rId1" Type="http://schemas.openxmlformats.org/officeDocument/2006/relationships/image" Target="../media/image341.png"/><Relationship Id="rId6" Type="http://schemas.openxmlformats.org/officeDocument/2006/relationships/image" Target="../media/image39.svg"/><Relationship Id="rId5" Type="http://schemas.openxmlformats.org/officeDocument/2006/relationships/image" Target="../media/image381.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2B9362-0215-4F11-9F01-43E62E90D37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5115AE3-4A2D-4DA4-B0E5-1CB88A436943}">
      <dgm:prSet/>
      <dgm:spPr/>
      <dgm:t>
        <a:bodyPr/>
        <a:lstStyle/>
        <a:p>
          <a:r>
            <a:rPr lang="en-US" b="0" i="0"/>
            <a:t>Detail out the course</a:t>
          </a:r>
          <a:endParaRPr lang="en-US"/>
        </a:p>
      </dgm:t>
    </dgm:pt>
    <dgm:pt modelId="{A882089F-1B38-4419-8642-9B963103477F}" type="parTrans" cxnId="{0CBC4F92-BAD4-44A9-83E2-2F3EB8FF3099}">
      <dgm:prSet/>
      <dgm:spPr/>
      <dgm:t>
        <a:bodyPr/>
        <a:lstStyle/>
        <a:p>
          <a:endParaRPr lang="en-US"/>
        </a:p>
      </dgm:t>
    </dgm:pt>
    <dgm:pt modelId="{AAA6A768-CD2E-49A4-A584-EC18BB710F35}" type="sibTrans" cxnId="{0CBC4F92-BAD4-44A9-83E2-2F3EB8FF3099}">
      <dgm:prSet/>
      <dgm:spPr/>
      <dgm:t>
        <a:bodyPr/>
        <a:lstStyle/>
        <a:p>
          <a:endParaRPr lang="en-US"/>
        </a:p>
      </dgm:t>
    </dgm:pt>
    <dgm:pt modelId="{DA58FF05-1643-4786-B9A7-61E27BECAD2E}">
      <dgm:prSet/>
      <dgm:spPr/>
      <dgm:t>
        <a:bodyPr/>
        <a:lstStyle/>
        <a:p>
          <a:r>
            <a:rPr lang="en-US" dirty="0"/>
            <a:t>Perform activity – Create 2 project team, demo on process of following SDLC process</a:t>
          </a:r>
        </a:p>
      </dgm:t>
    </dgm:pt>
    <dgm:pt modelId="{13F4F8D7-06C0-44F7-94F7-B5770F6EC4BA}" type="parTrans" cxnId="{0C847868-D429-49FC-8526-D73086759235}">
      <dgm:prSet/>
      <dgm:spPr/>
      <dgm:t>
        <a:bodyPr/>
        <a:lstStyle/>
        <a:p>
          <a:endParaRPr lang="en-US"/>
        </a:p>
      </dgm:t>
    </dgm:pt>
    <dgm:pt modelId="{3E8C000B-9C05-44FF-84BE-8C02FD0BC045}" type="sibTrans" cxnId="{0C847868-D429-49FC-8526-D73086759235}">
      <dgm:prSet/>
      <dgm:spPr/>
      <dgm:t>
        <a:bodyPr/>
        <a:lstStyle/>
        <a:p>
          <a:endParaRPr lang="en-US"/>
        </a:p>
      </dgm:t>
    </dgm:pt>
    <dgm:pt modelId="{58EE84BE-3A47-4C27-8263-34C3DC06C903}" type="pres">
      <dgm:prSet presAssocID="{932B9362-0215-4F11-9F01-43E62E90D37A}" presName="root" presStyleCnt="0">
        <dgm:presLayoutVars>
          <dgm:dir/>
          <dgm:resizeHandles val="exact"/>
        </dgm:presLayoutVars>
      </dgm:prSet>
      <dgm:spPr/>
      <dgm:t>
        <a:bodyPr/>
        <a:lstStyle/>
        <a:p>
          <a:endParaRPr lang="en-US"/>
        </a:p>
      </dgm:t>
    </dgm:pt>
    <dgm:pt modelId="{7F0FF108-DE8D-4C98-9F85-4491CD2578F2}" type="pres">
      <dgm:prSet presAssocID="{A5115AE3-4A2D-4DA4-B0E5-1CB88A436943}" presName="compNode" presStyleCnt="0"/>
      <dgm:spPr/>
    </dgm:pt>
    <dgm:pt modelId="{9EC107F3-8BD9-4D3B-9DE6-4951A5A79765}" type="pres">
      <dgm:prSet presAssocID="{A5115AE3-4A2D-4DA4-B0E5-1CB88A436943}" presName="bgRect" presStyleLbl="bgShp" presStyleIdx="0" presStyleCnt="2"/>
      <dgm:spPr/>
    </dgm:pt>
    <dgm:pt modelId="{ADCA89B7-3850-4CE0-BD54-1AAD486790FD}" type="pres">
      <dgm:prSet presAssocID="{A5115AE3-4A2D-4DA4-B0E5-1CB88A43694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xmlns=""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xmlns="" id="0" name="" descr="Checkmark"/>
        </a:ext>
      </dgm:extLst>
    </dgm:pt>
    <dgm:pt modelId="{11479FC0-084C-4F24-9187-532B3B9A618C}" type="pres">
      <dgm:prSet presAssocID="{A5115AE3-4A2D-4DA4-B0E5-1CB88A436943}" presName="spaceRect" presStyleCnt="0"/>
      <dgm:spPr/>
    </dgm:pt>
    <dgm:pt modelId="{51BC4530-E409-4075-BCF2-F263F15C5668}" type="pres">
      <dgm:prSet presAssocID="{A5115AE3-4A2D-4DA4-B0E5-1CB88A436943}" presName="parTx" presStyleLbl="revTx" presStyleIdx="0" presStyleCnt="2">
        <dgm:presLayoutVars>
          <dgm:chMax val="0"/>
          <dgm:chPref val="0"/>
        </dgm:presLayoutVars>
      </dgm:prSet>
      <dgm:spPr/>
      <dgm:t>
        <a:bodyPr/>
        <a:lstStyle/>
        <a:p>
          <a:endParaRPr lang="en-US"/>
        </a:p>
      </dgm:t>
    </dgm:pt>
    <dgm:pt modelId="{2ADC0D35-80B1-44AE-BC15-83D11EF50DDD}" type="pres">
      <dgm:prSet presAssocID="{AAA6A768-CD2E-49A4-A584-EC18BB710F35}" presName="sibTrans" presStyleCnt="0"/>
      <dgm:spPr/>
    </dgm:pt>
    <dgm:pt modelId="{6BD36048-43CF-4243-B871-D7C417B4D177}" type="pres">
      <dgm:prSet presAssocID="{DA58FF05-1643-4786-B9A7-61E27BECAD2E}" presName="compNode" presStyleCnt="0"/>
      <dgm:spPr/>
    </dgm:pt>
    <dgm:pt modelId="{0011E847-F53B-4159-BC25-A9AF3A15E267}" type="pres">
      <dgm:prSet presAssocID="{DA58FF05-1643-4786-B9A7-61E27BECAD2E}" presName="bgRect" presStyleLbl="bgShp" presStyleIdx="1" presStyleCnt="2"/>
      <dgm:spPr/>
    </dgm:pt>
    <dgm:pt modelId="{C5A8226A-70E7-4885-8213-515243CC8819}" type="pres">
      <dgm:prSet presAssocID="{DA58FF05-1643-4786-B9A7-61E27BECAD2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xmlns="" id="0" name="" descr="Branching Diagram"/>
        </a:ext>
      </dgm:extLst>
    </dgm:pt>
    <dgm:pt modelId="{54790B2A-3DB1-458B-AA99-CF9C46AFBBD0}" type="pres">
      <dgm:prSet presAssocID="{DA58FF05-1643-4786-B9A7-61E27BECAD2E}" presName="spaceRect" presStyleCnt="0"/>
      <dgm:spPr/>
    </dgm:pt>
    <dgm:pt modelId="{16AD81D3-6DCE-44F5-A063-84C85F022B17}" type="pres">
      <dgm:prSet presAssocID="{DA58FF05-1643-4786-B9A7-61E27BECAD2E}" presName="parTx" presStyleLbl="revTx" presStyleIdx="1" presStyleCnt="2">
        <dgm:presLayoutVars>
          <dgm:chMax val="0"/>
          <dgm:chPref val="0"/>
        </dgm:presLayoutVars>
      </dgm:prSet>
      <dgm:spPr/>
      <dgm:t>
        <a:bodyPr/>
        <a:lstStyle/>
        <a:p>
          <a:endParaRPr lang="en-US"/>
        </a:p>
      </dgm:t>
    </dgm:pt>
  </dgm:ptLst>
  <dgm:cxnLst>
    <dgm:cxn modelId="{470453AB-558F-4624-8164-4D80A3C3A06D}" type="presOf" srcId="{932B9362-0215-4F11-9F01-43E62E90D37A}" destId="{58EE84BE-3A47-4C27-8263-34C3DC06C903}" srcOrd="0" destOrd="0" presId="urn:microsoft.com/office/officeart/2018/2/layout/IconVerticalSolidList"/>
    <dgm:cxn modelId="{0CBC4F92-BAD4-44A9-83E2-2F3EB8FF3099}" srcId="{932B9362-0215-4F11-9F01-43E62E90D37A}" destId="{A5115AE3-4A2D-4DA4-B0E5-1CB88A436943}" srcOrd="0" destOrd="0" parTransId="{A882089F-1B38-4419-8642-9B963103477F}" sibTransId="{AAA6A768-CD2E-49A4-A584-EC18BB710F35}"/>
    <dgm:cxn modelId="{433F2D62-F06A-4CCD-8F7D-5A0FDAA2C093}" type="presOf" srcId="{A5115AE3-4A2D-4DA4-B0E5-1CB88A436943}" destId="{51BC4530-E409-4075-BCF2-F263F15C5668}" srcOrd="0" destOrd="0" presId="urn:microsoft.com/office/officeart/2018/2/layout/IconVerticalSolidList"/>
    <dgm:cxn modelId="{A2AB3FBB-D701-4285-A195-54C5CC2117F1}" type="presOf" srcId="{DA58FF05-1643-4786-B9A7-61E27BECAD2E}" destId="{16AD81D3-6DCE-44F5-A063-84C85F022B17}" srcOrd="0" destOrd="0" presId="urn:microsoft.com/office/officeart/2018/2/layout/IconVerticalSolidList"/>
    <dgm:cxn modelId="{0C847868-D429-49FC-8526-D73086759235}" srcId="{932B9362-0215-4F11-9F01-43E62E90D37A}" destId="{DA58FF05-1643-4786-B9A7-61E27BECAD2E}" srcOrd="1" destOrd="0" parTransId="{13F4F8D7-06C0-44F7-94F7-B5770F6EC4BA}" sibTransId="{3E8C000B-9C05-44FF-84BE-8C02FD0BC045}"/>
    <dgm:cxn modelId="{3C3FBD22-8B03-4ED2-9289-9A47F1F92F23}" type="presParOf" srcId="{58EE84BE-3A47-4C27-8263-34C3DC06C903}" destId="{7F0FF108-DE8D-4C98-9F85-4491CD2578F2}" srcOrd="0" destOrd="0" presId="urn:microsoft.com/office/officeart/2018/2/layout/IconVerticalSolidList"/>
    <dgm:cxn modelId="{0974ACC4-F462-4B1F-91C1-4A38C1F98523}" type="presParOf" srcId="{7F0FF108-DE8D-4C98-9F85-4491CD2578F2}" destId="{9EC107F3-8BD9-4D3B-9DE6-4951A5A79765}" srcOrd="0" destOrd="0" presId="urn:microsoft.com/office/officeart/2018/2/layout/IconVerticalSolidList"/>
    <dgm:cxn modelId="{E65B8F83-4BA4-4B7A-B2A4-0844AA894D98}" type="presParOf" srcId="{7F0FF108-DE8D-4C98-9F85-4491CD2578F2}" destId="{ADCA89B7-3850-4CE0-BD54-1AAD486790FD}" srcOrd="1" destOrd="0" presId="urn:microsoft.com/office/officeart/2018/2/layout/IconVerticalSolidList"/>
    <dgm:cxn modelId="{BB95707A-C3E9-4E20-B014-D7AAE6B17772}" type="presParOf" srcId="{7F0FF108-DE8D-4C98-9F85-4491CD2578F2}" destId="{11479FC0-084C-4F24-9187-532B3B9A618C}" srcOrd="2" destOrd="0" presId="urn:microsoft.com/office/officeart/2018/2/layout/IconVerticalSolidList"/>
    <dgm:cxn modelId="{B3EC54AB-C113-4E36-97D6-8189D67A6B2D}" type="presParOf" srcId="{7F0FF108-DE8D-4C98-9F85-4491CD2578F2}" destId="{51BC4530-E409-4075-BCF2-F263F15C5668}" srcOrd="3" destOrd="0" presId="urn:microsoft.com/office/officeart/2018/2/layout/IconVerticalSolidList"/>
    <dgm:cxn modelId="{86D55DC0-F9AB-4FA3-95E2-10AD37AD66F4}" type="presParOf" srcId="{58EE84BE-3A47-4C27-8263-34C3DC06C903}" destId="{2ADC0D35-80B1-44AE-BC15-83D11EF50DDD}" srcOrd="1" destOrd="0" presId="urn:microsoft.com/office/officeart/2018/2/layout/IconVerticalSolidList"/>
    <dgm:cxn modelId="{E6464047-4E6F-480E-BAAA-18FE3246F523}" type="presParOf" srcId="{58EE84BE-3A47-4C27-8263-34C3DC06C903}" destId="{6BD36048-43CF-4243-B871-D7C417B4D177}" srcOrd="2" destOrd="0" presId="urn:microsoft.com/office/officeart/2018/2/layout/IconVerticalSolidList"/>
    <dgm:cxn modelId="{4A1AF9B3-FCF6-4EB2-93EE-5EFF2F1D121E}" type="presParOf" srcId="{6BD36048-43CF-4243-B871-D7C417B4D177}" destId="{0011E847-F53B-4159-BC25-A9AF3A15E267}" srcOrd="0" destOrd="0" presId="urn:microsoft.com/office/officeart/2018/2/layout/IconVerticalSolidList"/>
    <dgm:cxn modelId="{93451C14-5C2F-425D-B32C-4B1E50F4BCD2}" type="presParOf" srcId="{6BD36048-43CF-4243-B871-D7C417B4D177}" destId="{C5A8226A-70E7-4885-8213-515243CC8819}" srcOrd="1" destOrd="0" presId="urn:microsoft.com/office/officeart/2018/2/layout/IconVerticalSolidList"/>
    <dgm:cxn modelId="{107C916F-6FCC-42D8-A2C9-FF3E1B115C7D}" type="presParOf" srcId="{6BD36048-43CF-4243-B871-D7C417B4D177}" destId="{54790B2A-3DB1-458B-AA99-CF9C46AFBBD0}" srcOrd="2" destOrd="0" presId="urn:microsoft.com/office/officeart/2018/2/layout/IconVerticalSolidList"/>
    <dgm:cxn modelId="{09DB2443-E8FE-4525-BC56-AC82D82E48C4}" type="presParOf" srcId="{6BD36048-43CF-4243-B871-D7C417B4D177}" destId="{16AD81D3-6DCE-44F5-A063-84C85F022B17}" srcOrd="3" destOrd="0" presId="urn:microsoft.com/office/officeart/2018/2/layout/IconVerticalSolidLis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9A9A426-0D66-494C-AD27-B05483D9962C}" type="doc">
      <dgm:prSet loTypeId="urn:microsoft.com/office/officeart/2018/2/layout/IconVerticalSolidList" loCatId="icon" qsTypeId="urn:microsoft.com/office/officeart/2005/8/quickstyle/simple1" qsCatId="simple" csTypeId="urn:microsoft.com/office/officeart/2018/5/colors/Iconchunking_neutralbg_accent4_2" csCatId="accent4" phldr="1"/>
      <dgm:spPr/>
      <dgm:t>
        <a:bodyPr/>
        <a:lstStyle/>
        <a:p>
          <a:endParaRPr lang="en-US"/>
        </a:p>
      </dgm:t>
    </dgm:pt>
    <dgm:pt modelId="{B9327520-1D06-4BB2-8886-B3209CFFA566}">
      <dgm:prSet/>
      <dgm:spPr/>
      <dgm:t>
        <a:bodyPr/>
        <a:lstStyle/>
        <a:p>
          <a:r>
            <a:rPr lang="en-US" b="0" i="0"/>
            <a:t>Based on planning, the code is developed by developers.</a:t>
          </a:r>
          <a:endParaRPr lang="en-US"/>
        </a:p>
      </dgm:t>
    </dgm:pt>
    <dgm:pt modelId="{F7382C2C-2D69-4D15-9D4F-3CA2C13855F7}" type="parTrans" cxnId="{6EE93188-9FF0-4644-B51C-CE0C6159DB06}">
      <dgm:prSet/>
      <dgm:spPr/>
      <dgm:t>
        <a:bodyPr/>
        <a:lstStyle/>
        <a:p>
          <a:endParaRPr lang="en-IN"/>
        </a:p>
      </dgm:t>
    </dgm:pt>
    <dgm:pt modelId="{DAEEA2B7-CC03-4DCE-88BB-CA9C460C53CD}" type="sibTrans" cxnId="{6EE93188-9FF0-4644-B51C-CE0C6159DB06}">
      <dgm:prSet/>
      <dgm:spPr/>
      <dgm:t>
        <a:bodyPr/>
        <a:lstStyle/>
        <a:p>
          <a:endParaRPr lang="en-IN"/>
        </a:p>
      </dgm:t>
    </dgm:pt>
    <dgm:pt modelId="{F76AA60C-9BFB-4EF9-A089-8A78C4CE3C87}">
      <dgm:prSet/>
      <dgm:spPr/>
      <dgm:t>
        <a:bodyPr/>
        <a:lstStyle/>
        <a:p>
          <a:r>
            <a:rPr lang="en-US" b="0" i="0"/>
            <a:t>Developers use IDE (Integrated Development Environment) or source code editor to write code.</a:t>
          </a:r>
          <a:endParaRPr lang="en-US"/>
        </a:p>
      </dgm:t>
    </dgm:pt>
    <dgm:pt modelId="{0C1AC7D8-5699-44F1-AA33-5C6DBC9215B6}" type="parTrans" cxnId="{A423FE21-A5E4-48E8-87C1-5BFE268B976C}">
      <dgm:prSet/>
      <dgm:spPr/>
      <dgm:t>
        <a:bodyPr/>
        <a:lstStyle/>
        <a:p>
          <a:endParaRPr lang="en-IN"/>
        </a:p>
      </dgm:t>
    </dgm:pt>
    <dgm:pt modelId="{C20790BD-1578-45DB-8739-3EAB1D3735DF}" type="sibTrans" cxnId="{A423FE21-A5E4-48E8-87C1-5BFE268B976C}">
      <dgm:prSet/>
      <dgm:spPr/>
      <dgm:t>
        <a:bodyPr/>
        <a:lstStyle/>
        <a:p>
          <a:endParaRPr lang="en-IN"/>
        </a:p>
      </dgm:t>
    </dgm:pt>
    <dgm:pt modelId="{AF57E925-1C15-48F9-AA65-50ADDFEA329C}">
      <dgm:prSet/>
      <dgm:spPr/>
      <dgm:t>
        <a:bodyPr/>
        <a:lstStyle/>
        <a:p>
          <a:r>
            <a:rPr lang="en-US" b="0" i="0"/>
            <a:t>The project goal and plans are created during planning.</a:t>
          </a:r>
          <a:endParaRPr lang="en-US"/>
        </a:p>
      </dgm:t>
    </dgm:pt>
    <dgm:pt modelId="{A9F6F594-B826-42A8-A8E1-708AC90388FE}" type="parTrans" cxnId="{C1C5AB62-1D48-4F55-96D6-94E88225630D}">
      <dgm:prSet/>
      <dgm:spPr/>
      <dgm:t>
        <a:bodyPr/>
        <a:lstStyle/>
        <a:p>
          <a:endParaRPr lang="en-IN"/>
        </a:p>
      </dgm:t>
    </dgm:pt>
    <dgm:pt modelId="{1CD659CB-AF05-4A98-A945-A243907BC252}" type="sibTrans" cxnId="{C1C5AB62-1D48-4F55-96D6-94E88225630D}">
      <dgm:prSet/>
      <dgm:spPr/>
      <dgm:t>
        <a:bodyPr/>
        <a:lstStyle/>
        <a:p>
          <a:endParaRPr lang="en-IN"/>
        </a:p>
      </dgm:t>
    </dgm:pt>
    <dgm:pt modelId="{79346CAF-0CF9-46BD-A4EB-8331E5518A48}">
      <dgm:prSet/>
      <dgm:spPr/>
      <dgm:t>
        <a:bodyPr/>
        <a:lstStyle/>
        <a:p>
          <a:r>
            <a:rPr lang="en-US" dirty="0"/>
            <a:t>Developers use source code management tool.</a:t>
          </a:r>
        </a:p>
      </dgm:t>
    </dgm:pt>
    <dgm:pt modelId="{89863C5F-19F9-4944-85AF-7F77C49DE501}" type="parTrans" cxnId="{B29434A8-A3B0-4805-8391-F0081382DD7E}">
      <dgm:prSet/>
      <dgm:spPr/>
      <dgm:t>
        <a:bodyPr/>
        <a:lstStyle/>
        <a:p>
          <a:endParaRPr lang="en-IN"/>
        </a:p>
      </dgm:t>
    </dgm:pt>
    <dgm:pt modelId="{DDDD061E-D7F0-489B-8985-AA9DECEEF65C}" type="sibTrans" cxnId="{B29434A8-A3B0-4805-8391-F0081382DD7E}">
      <dgm:prSet/>
      <dgm:spPr/>
      <dgm:t>
        <a:bodyPr/>
        <a:lstStyle/>
        <a:p>
          <a:endParaRPr lang="en-IN"/>
        </a:p>
      </dgm:t>
    </dgm:pt>
    <dgm:pt modelId="{B4AFF514-E120-4ED5-912A-61524AEEEF5F}" type="pres">
      <dgm:prSet presAssocID="{99A9A426-0D66-494C-AD27-B05483D9962C}" presName="root" presStyleCnt="0">
        <dgm:presLayoutVars>
          <dgm:dir/>
          <dgm:resizeHandles val="exact"/>
        </dgm:presLayoutVars>
      </dgm:prSet>
      <dgm:spPr/>
      <dgm:t>
        <a:bodyPr/>
        <a:lstStyle/>
        <a:p>
          <a:endParaRPr lang="en-US"/>
        </a:p>
      </dgm:t>
    </dgm:pt>
    <dgm:pt modelId="{77D49FDE-1C46-43DA-8479-3B8C5F51805F}" type="pres">
      <dgm:prSet presAssocID="{AF57E925-1C15-48F9-AA65-50ADDFEA329C}" presName="compNode" presStyleCnt="0"/>
      <dgm:spPr/>
    </dgm:pt>
    <dgm:pt modelId="{085815ED-FC82-4B32-B404-77877849AD92}" type="pres">
      <dgm:prSet presAssocID="{AF57E925-1C15-48F9-AA65-50ADDFEA329C}" presName="bgRect" presStyleLbl="bgShp" presStyleIdx="0" presStyleCnt="4"/>
      <dgm:spPr/>
    </dgm:pt>
    <dgm:pt modelId="{EC4942EC-69D0-4CA3-9EDF-25D14496E61F}" type="pres">
      <dgm:prSet presAssocID="{AF57E925-1C15-48F9-AA65-50ADDFEA329C}" presName="iconRect" presStyleLbl="node1" presStyleIdx="0" presStyleCnt="4"/>
      <dgm:spPr>
        <a:ln>
          <a:noFill/>
        </a:ln>
      </dgm:spPr>
    </dgm:pt>
    <dgm:pt modelId="{88C2666E-2B4E-4B1B-A187-E562723F1126}" type="pres">
      <dgm:prSet presAssocID="{AF57E925-1C15-48F9-AA65-50ADDFEA329C}" presName="spaceRect" presStyleCnt="0"/>
      <dgm:spPr/>
    </dgm:pt>
    <dgm:pt modelId="{29078ADD-92EA-4739-BAC9-3CD1036D88CD}" type="pres">
      <dgm:prSet presAssocID="{AF57E925-1C15-48F9-AA65-50ADDFEA329C}" presName="parTx" presStyleLbl="revTx" presStyleIdx="0" presStyleCnt="4">
        <dgm:presLayoutVars>
          <dgm:chMax val="0"/>
          <dgm:chPref val="0"/>
        </dgm:presLayoutVars>
      </dgm:prSet>
      <dgm:spPr/>
      <dgm:t>
        <a:bodyPr/>
        <a:lstStyle/>
        <a:p>
          <a:endParaRPr lang="en-US"/>
        </a:p>
      </dgm:t>
    </dgm:pt>
    <dgm:pt modelId="{B3270B68-F905-46B4-BCB9-A14D06DE1661}" type="pres">
      <dgm:prSet presAssocID="{1CD659CB-AF05-4A98-A945-A243907BC252}" presName="sibTrans" presStyleCnt="0"/>
      <dgm:spPr/>
    </dgm:pt>
    <dgm:pt modelId="{AC9CC5D8-2E28-4907-8A42-BB2DDBF0D392}" type="pres">
      <dgm:prSet presAssocID="{B9327520-1D06-4BB2-8886-B3209CFFA566}" presName="compNode" presStyleCnt="0"/>
      <dgm:spPr/>
    </dgm:pt>
    <dgm:pt modelId="{24187972-BE5E-46B7-ADED-918058E85A68}" type="pres">
      <dgm:prSet presAssocID="{B9327520-1D06-4BB2-8886-B3209CFFA566}" presName="bgRect" presStyleLbl="bgShp" presStyleIdx="1" presStyleCnt="4"/>
      <dgm:spPr/>
    </dgm:pt>
    <dgm:pt modelId="{F88D0E7D-4708-4299-A2D5-F35D03EEBEE6}" type="pres">
      <dgm:prSet presAssocID="{B9327520-1D06-4BB2-8886-B3209CFFA566}" presName="iconRect" presStyleLbl="node1" presStyleIdx="1" presStyleCnt="4"/>
      <dgm:spPr>
        <a:ln>
          <a:noFill/>
        </a:ln>
      </dgm:spPr>
    </dgm:pt>
    <dgm:pt modelId="{B14F8195-3B29-4F19-90E2-B850117C811C}" type="pres">
      <dgm:prSet presAssocID="{B9327520-1D06-4BB2-8886-B3209CFFA566}" presName="spaceRect" presStyleCnt="0"/>
      <dgm:spPr/>
    </dgm:pt>
    <dgm:pt modelId="{83C19B02-1432-4E68-84B1-8F134DE716D1}" type="pres">
      <dgm:prSet presAssocID="{B9327520-1D06-4BB2-8886-B3209CFFA566}" presName="parTx" presStyleLbl="revTx" presStyleIdx="1" presStyleCnt="4">
        <dgm:presLayoutVars>
          <dgm:chMax val="0"/>
          <dgm:chPref val="0"/>
        </dgm:presLayoutVars>
      </dgm:prSet>
      <dgm:spPr/>
      <dgm:t>
        <a:bodyPr/>
        <a:lstStyle/>
        <a:p>
          <a:endParaRPr lang="en-US"/>
        </a:p>
      </dgm:t>
    </dgm:pt>
    <dgm:pt modelId="{3CB8B11A-A8C1-48A0-99DC-AA89E97A994E}" type="pres">
      <dgm:prSet presAssocID="{DAEEA2B7-CC03-4DCE-88BB-CA9C460C53CD}" presName="sibTrans" presStyleCnt="0"/>
      <dgm:spPr/>
    </dgm:pt>
    <dgm:pt modelId="{106F6A51-E81A-49B2-B249-24D8475DD0C6}" type="pres">
      <dgm:prSet presAssocID="{F76AA60C-9BFB-4EF9-A089-8A78C4CE3C87}" presName="compNode" presStyleCnt="0"/>
      <dgm:spPr/>
    </dgm:pt>
    <dgm:pt modelId="{8E1ED211-A427-4AB9-8931-280278F78981}" type="pres">
      <dgm:prSet presAssocID="{F76AA60C-9BFB-4EF9-A089-8A78C4CE3C87}" presName="bgRect" presStyleLbl="bgShp" presStyleIdx="2" presStyleCnt="4"/>
      <dgm:spPr/>
    </dgm:pt>
    <dgm:pt modelId="{A1C064FC-48B0-4F64-9275-5DE4E1E86121}" type="pres">
      <dgm:prSet presAssocID="{F76AA60C-9BFB-4EF9-A089-8A78C4CE3C87}" presName="iconRect" presStyleLbl="node1" presStyleIdx="2" presStyleCnt="4"/>
      <dgm:spPr>
        <a:ln>
          <a:noFill/>
        </a:ln>
      </dgm:spPr>
    </dgm:pt>
    <dgm:pt modelId="{1899667F-99B5-4E83-8402-C1041710C4AC}" type="pres">
      <dgm:prSet presAssocID="{F76AA60C-9BFB-4EF9-A089-8A78C4CE3C87}" presName="spaceRect" presStyleCnt="0"/>
      <dgm:spPr/>
    </dgm:pt>
    <dgm:pt modelId="{36F5E253-9BFC-4D21-ABDB-6C8BB6F7D349}" type="pres">
      <dgm:prSet presAssocID="{F76AA60C-9BFB-4EF9-A089-8A78C4CE3C87}" presName="parTx" presStyleLbl="revTx" presStyleIdx="2" presStyleCnt="4">
        <dgm:presLayoutVars>
          <dgm:chMax val="0"/>
          <dgm:chPref val="0"/>
        </dgm:presLayoutVars>
      </dgm:prSet>
      <dgm:spPr/>
      <dgm:t>
        <a:bodyPr/>
        <a:lstStyle/>
        <a:p>
          <a:endParaRPr lang="en-US"/>
        </a:p>
      </dgm:t>
    </dgm:pt>
    <dgm:pt modelId="{A7900040-B4F4-4E08-AC06-B58C048F7C89}" type="pres">
      <dgm:prSet presAssocID="{C20790BD-1578-45DB-8739-3EAB1D3735DF}" presName="sibTrans" presStyleCnt="0"/>
      <dgm:spPr/>
    </dgm:pt>
    <dgm:pt modelId="{44D28C95-F518-46A2-B2B8-744D9EB9B0AE}" type="pres">
      <dgm:prSet presAssocID="{79346CAF-0CF9-46BD-A4EB-8331E5518A48}" presName="compNode" presStyleCnt="0"/>
      <dgm:spPr/>
    </dgm:pt>
    <dgm:pt modelId="{51F641DB-3022-4065-829F-52565DD48CE7}" type="pres">
      <dgm:prSet presAssocID="{79346CAF-0CF9-46BD-A4EB-8331E5518A48}" presName="bgRect" presStyleLbl="bgShp" presStyleIdx="3" presStyleCnt="4"/>
      <dgm:spPr/>
    </dgm:pt>
    <dgm:pt modelId="{638C1921-88CD-4CD7-A2CC-C3325BFC2A55}" type="pres">
      <dgm:prSet presAssocID="{79346CAF-0CF9-46BD-A4EB-8331E5518A48}" presName="iconRect" presStyleLbl="node1" presStyleIdx="3" presStyleCnt="4"/>
      <dgm:spPr>
        <a:ln>
          <a:noFill/>
        </a:ln>
      </dgm:spPr>
    </dgm:pt>
    <dgm:pt modelId="{6F055D29-A013-4A80-8D1F-01F78A848156}" type="pres">
      <dgm:prSet presAssocID="{79346CAF-0CF9-46BD-A4EB-8331E5518A48}" presName="spaceRect" presStyleCnt="0"/>
      <dgm:spPr/>
    </dgm:pt>
    <dgm:pt modelId="{31B54432-E850-4EF2-9A6D-3F9B55B59B4F}" type="pres">
      <dgm:prSet presAssocID="{79346CAF-0CF9-46BD-A4EB-8331E5518A48}" presName="parTx" presStyleLbl="revTx" presStyleIdx="3" presStyleCnt="4">
        <dgm:presLayoutVars>
          <dgm:chMax val="0"/>
          <dgm:chPref val="0"/>
        </dgm:presLayoutVars>
      </dgm:prSet>
      <dgm:spPr/>
      <dgm:t>
        <a:bodyPr/>
        <a:lstStyle/>
        <a:p>
          <a:endParaRPr lang="en-US"/>
        </a:p>
      </dgm:t>
    </dgm:pt>
  </dgm:ptLst>
  <dgm:cxnLst>
    <dgm:cxn modelId="{A423FE21-A5E4-48E8-87C1-5BFE268B976C}" srcId="{99A9A426-0D66-494C-AD27-B05483D9962C}" destId="{F76AA60C-9BFB-4EF9-A089-8A78C4CE3C87}" srcOrd="2" destOrd="0" parTransId="{0C1AC7D8-5699-44F1-AA33-5C6DBC9215B6}" sibTransId="{C20790BD-1578-45DB-8739-3EAB1D3735DF}"/>
    <dgm:cxn modelId="{021469F5-570F-4467-A784-1A8217B7CC02}" type="presOf" srcId="{79346CAF-0CF9-46BD-A4EB-8331E5518A48}" destId="{31B54432-E850-4EF2-9A6D-3F9B55B59B4F}" srcOrd="0" destOrd="0" presId="urn:microsoft.com/office/officeart/2018/2/layout/IconVerticalSolidList"/>
    <dgm:cxn modelId="{B29434A8-A3B0-4805-8391-F0081382DD7E}" srcId="{99A9A426-0D66-494C-AD27-B05483D9962C}" destId="{79346CAF-0CF9-46BD-A4EB-8331E5518A48}" srcOrd="3" destOrd="0" parTransId="{89863C5F-19F9-4944-85AF-7F77C49DE501}" sibTransId="{DDDD061E-D7F0-489B-8985-AA9DECEEF65C}"/>
    <dgm:cxn modelId="{512FBA9B-FE06-4EF7-A6D8-A9D745996322}" type="presOf" srcId="{F76AA60C-9BFB-4EF9-A089-8A78C4CE3C87}" destId="{36F5E253-9BFC-4D21-ABDB-6C8BB6F7D349}" srcOrd="0" destOrd="0" presId="urn:microsoft.com/office/officeart/2018/2/layout/IconVerticalSolidList"/>
    <dgm:cxn modelId="{CFA5DEFB-2A8A-40A0-80EB-76E4367A99E2}" type="presOf" srcId="{B9327520-1D06-4BB2-8886-B3209CFFA566}" destId="{83C19B02-1432-4E68-84B1-8F134DE716D1}" srcOrd="0" destOrd="0" presId="urn:microsoft.com/office/officeart/2018/2/layout/IconVerticalSolidList"/>
    <dgm:cxn modelId="{6EE93188-9FF0-4644-B51C-CE0C6159DB06}" srcId="{99A9A426-0D66-494C-AD27-B05483D9962C}" destId="{B9327520-1D06-4BB2-8886-B3209CFFA566}" srcOrd="1" destOrd="0" parTransId="{F7382C2C-2D69-4D15-9D4F-3CA2C13855F7}" sibTransId="{DAEEA2B7-CC03-4DCE-88BB-CA9C460C53CD}"/>
    <dgm:cxn modelId="{FDF25054-0525-498A-85B7-340100F0260E}" type="presOf" srcId="{AF57E925-1C15-48F9-AA65-50ADDFEA329C}" destId="{29078ADD-92EA-4739-BAC9-3CD1036D88CD}" srcOrd="0" destOrd="0" presId="urn:microsoft.com/office/officeart/2018/2/layout/IconVerticalSolidList"/>
    <dgm:cxn modelId="{F53BEA7E-AB13-445F-907F-50B8F5683E77}" type="presOf" srcId="{99A9A426-0D66-494C-AD27-B05483D9962C}" destId="{B4AFF514-E120-4ED5-912A-61524AEEEF5F}" srcOrd="0" destOrd="0" presId="urn:microsoft.com/office/officeart/2018/2/layout/IconVerticalSolidList"/>
    <dgm:cxn modelId="{C1C5AB62-1D48-4F55-96D6-94E88225630D}" srcId="{99A9A426-0D66-494C-AD27-B05483D9962C}" destId="{AF57E925-1C15-48F9-AA65-50ADDFEA329C}" srcOrd="0" destOrd="0" parTransId="{A9F6F594-B826-42A8-A8E1-708AC90388FE}" sibTransId="{1CD659CB-AF05-4A98-A945-A243907BC252}"/>
    <dgm:cxn modelId="{66798689-4EDB-462C-B0B8-06543EBF8425}" type="presParOf" srcId="{B4AFF514-E120-4ED5-912A-61524AEEEF5F}" destId="{77D49FDE-1C46-43DA-8479-3B8C5F51805F}" srcOrd="0" destOrd="0" presId="urn:microsoft.com/office/officeart/2018/2/layout/IconVerticalSolidList"/>
    <dgm:cxn modelId="{D9A90F51-45BF-4DA8-A5A0-89C1C19D3009}" type="presParOf" srcId="{77D49FDE-1C46-43DA-8479-3B8C5F51805F}" destId="{085815ED-FC82-4B32-B404-77877849AD92}" srcOrd="0" destOrd="0" presId="urn:microsoft.com/office/officeart/2018/2/layout/IconVerticalSolidList"/>
    <dgm:cxn modelId="{871952B2-7899-4AC1-86FF-44490D914CE2}" type="presParOf" srcId="{77D49FDE-1C46-43DA-8479-3B8C5F51805F}" destId="{EC4942EC-69D0-4CA3-9EDF-25D14496E61F}" srcOrd="1" destOrd="0" presId="urn:microsoft.com/office/officeart/2018/2/layout/IconVerticalSolidList"/>
    <dgm:cxn modelId="{BD15A4F4-3197-4C09-BB7E-0CA29E2A40FA}" type="presParOf" srcId="{77D49FDE-1C46-43DA-8479-3B8C5F51805F}" destId="{88C2666E-2B4E-4B1B-A187-E562723F1126}" srcOrd="2" destOrd="0" presId="urn:microsoft.com/office/officeart/2018/2/layout/IconVerticalSolidList"/>
    <dgm:cxn modelId="{BA617CE3-9B20-465A-94F7-6EA94EC42497}" type="presParOf" srcId="{77D49FDE-1C46-43DA-8479-3B8C5F51805F}" destId="{29078ADD-92EA-4739-BAC9-3CD1036D88CD}" srcOrd="3" destOrd="0" presId="urn:microsoft.com/office/officeart/2018/2/layout/IconVerticalSolidList"/>
    <dgm:cxn modelId="{CEA68871-6A86-473F-ADCF-CF50E5E70E2D}" type="presParOf" srcId="{B4AFF514-E120-4ED5-912A-61524AEEEF5F}" destId="{B3270B68-F905-46B4-BCB9-A14D06DE1661}" srcOrd="1" destOrd="0" presId="urn:microsoft.com/office/officeart/2018/2/layout/IconVerticalSolidList"/>
    <dgm:cxn modelId="{B6FEA3AC-DB4D-4AA7-A949-21E0C587B4E2}" type="presParOf" srcId="{B4AFF514-E120-4ED5-912A-61524AEEEF5F}" destId="{AC9CC5D8-2E28-4907-8A42-BB2DDBF0D392}" srcOrd="2" destOrd="0" presId="urn:microsoft.com/office/officeart/2018/2/layout/IconVerticalSolidList"/>
    <dgm:cxn modelId="{F41C214C-AD9B-47DB-83B3-3D6A4F4FCCDE}" type="presParOf" srcId="{AC9CC5D8-2E28-4907-8A42-BB2DDBF0D392}" destId="{24187972-BE5E-46B7-ADED-918058E85A68}" srcOrd="0" destOrd="0" presId="urn:microsoft.com/office/officeart/2018/2/layout/IconVerticalSolidList"/>
    <dgm:cxn modelId="{3A22F657-F936-4209-AB62-A60118D59BAA}" type="presParOf" srcId="{AC9CC5D8-2E28-4907-8A42-BB2DDBF0D392}" destId="{F88D0E7D-4708-4299-A2D5-F35D03EEBEE6}" srcOrd="1" destOrd="0" presId="urn:microsoft.com/office/officeart/2018/2/layout/IconVerticalSolidList"/>
    <dgm:cxn modelId="{BC6C28D0-2ECD-4615-92B5-F419648C5448}" type="presParOf" srcId="{AC9CC5D8-2E28-4907-8A42-BB2DDBF0D392}" destId="{B14F8195-3B29-4F19-90E2-B850117C811C}" srcOrd="2" destOrd="0" presId="urn:microsoft.com/office/officeart/2018/2/layout/IconVerticalSolidList"/>
    <dgm:cxn modelId="{FCDC0DC6-9F2F-479C-97AF-5A76174B519D}" type="presParOf" srcId="{AC9CC5D8-2E28-4907-8A42-BB2DDBF0D392}" destId="{83C19B02-1432-4E68-84B1-8F134DE716D1}" srcOrd="3" destOrd="0" presId="urn:microsoft.com/office/officeart/2018/2/layout/IconVerticalSolidList"/>
    <dgm:cxn modelId="{6C1C3EF1-9692-4B11-8674-559485C5BC6D}" type="presParOf" srcId="{B4AFF514-E120-4ED5-912A-61524AEEEF5F}" destId="{3CB8B11A-A8C1-48A0-99DC-AA89E97A994E}" srcOrd="3" destOrd="0" presId="urn:microsoft.com/office/officeart/2018/2/layout/IconVerticalSolidList"/>
    <dgm:cxn modelId="{DD39ADEE-2472-48CD-8C41-A9CAA702061B}" type="presParOf" srcId="{B4AFF514-E120-4ED5-912A-61524AEEEF5F}" destId="{106F6A51-E81A-49B2-B249-24D8475DD0C6}" srcOrd="4" destOrd="0" presId="urn:microsoft.com/office/officeart/2018/2/layout/IconVerticalSolidList"/>
    <dgm:cxn modelId="{E7E8F83B-3C4D-4B1D-BD73-8C2C74822EA2}" type="presParOf" srcId="{106F6A51-E81A-49B2-B249-24D8475DD0C6}" destId="{8E1ED211-A427-4AB9-8931-280278F78981}" srcOrd="0" destOrd="0" presId="urn:microsoft.com/office/officeart/2018/2/layout/IconVerticalSolidList"/>
    <dgm:cxn modelId="{047FCE8D-D996-47D3-983C-F66DBC32F91D}" type="presParOf" srcId="{106F6A51-E81A-49B2-B249-24D8475DD0C6}" destId="{A1C064FC-48B0-4F64-9275-5DE4E1E86121}" srcOrd="1" destOrd="0" presId="urn:microsoft.com/office/officeart/2018/2/layout/IconVerticalSolidList"/>
    <dgm:cxn modelId="{1C0C3A80-E460-4EE2-9919-149DAA3E6157}" type="presParOf" srcId="{106F6A51-E81A-49B2-B249-24D8475DD0C6}" destId="{1899667F-99B5-4E83-8402-C1041710C4AC}" srcOrd="2" destOrd="0" presId="urn:microsoft.com/office/officeart/2018/2/layout/IconVerticalSolidList"/>
    <dgm:cxn modelId="{40F6ED31-B6B0-4BD5-B9D1-EB7D91EAB7E6}" type="presParOf" srcId="{106F6A51-E81A-49B2-B249-24D8475DD0C6}" destId="{36F5E253-9BFC-4D21-ABDB-6C8BB6F7D349}" srcOrd="3" destOrd="0" presId="urn:microsoft.com/office/officeart/2018/2/layout/IconVerticalSolidList"/>
    <dgm:cxn modelId="{E1F111BB-EB04-40D0-96A6-2A93329342F2}" type="presParOf" srcId="{B4AFF514-E120-4ED5-912A-61524AEEEF5F}" destId="{A7900040-B4F4-4E08-AC06-B58C048F7C89}" srcOrd="5" destOrd="0" presId="urn:microsoft.com/office/officeart/2018/2/layout/IconVerticalSolidList"/>
    <dgm:cxn modelId="{30E48DC7-0606-4115-9715-AF7469A59AAC}" type="presParOf" srcId="{B4AFF514-E120-4ED5-912A-61524AEEEF5F}" destId="{44D28C95-F518-46A2-B2B8-744D9EB9B0AE}" srcOrd="6" destOrd="0" presId="urn:microsoft.com/office/officeart/2018/2/layout/IconVerticalSolidList"/>
    <dgm:cxn modelId="{848D7113-0474-4D61-B9A7-4B6546C80E10}" type="presParOf" srcId="{44D28C95-F518-46A2-B2B8-744D9EB9B0AE}" destId="{51F641DB-3022-4065-829F-52565DD48CE7}" srcOrd="0" destOrd="0" presId="urn:microsoft.com/office/officeart/2018/2/layout/IconVerticalSolidList"/>
    <dgm:cxn modelId="{DB447E42-F2F9-4E24-80D5-666C720833D0}" type="presParOf" srcId="{44D28C95-F518-46A2-B2B8-744D9EB9B0AE}" destId="{638C1921-88CD-4CD7-A2CC-C3325BFC2A55}" srcOrd="1" destOrd="0" presId="urn:microsoft.com/office/officeart/2018/2/layout/IconVerticalSolidList"/>
    <dgm:cxn modelId="{B0EEF5C5-86D6-433E-9425-D126DE94261A}" type="presParOf" srcId="{44D28C95-F518-46A2-B2B8-744D9EB9B0AE}" destId="{6F055D29-A013-4A80-8D1F-01F78A848156}" srcOrd="2" destOrd="0" presId="urn:microsoft.com/office/officeart/2018/2/layout/IconVerticalSolidList"/>
    <dgm:cxn modelId="{23A895DC-0B6F-491C-8E07-7A78648B2AFC}" type="presParOf" srcId="{44D28C95-F518-46A2-B2B8-744D9EB9B0AE}" destId="{31B54432-E850-4EF2-9A6D-3F9B55B59B4F}" srcOrd="3" destOrd="0" presId="urn:microsoft.com/office/officeart/2018/2/layout/IconVerticalSolidLis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9A9A426-0D66-494C-AD27-B05483D9962C}" type="doc">
      <dgm:prSet loTypeId="urn:microsoft.com/office/officeart/2018/2/layout/IconVerticalSolidList" loCatId="icon" qsTypeId="urn:microsoft.com/office/officeart/2005/8/quickstyle/simple1" qsCatId="simple" csTypeId="urn:microsoft.com/office/officeart/2018/5/colors/Iconchunking_neutralbg_accent4_2" csCatId="accent4" phldr="1"/>
      <dgm:spPr/>
      <dgm:t>
        <a:bodyPr/>
        <a:lstStyle/>
        <a:p>
          <a:endParaRPr lang="en-US"/>
        </a:p>
      </dgm:t>
    </dgm:pt>
    <dgm:pt modelId="{AF57E925-1C15-48F9-AA65-50ADDFEA329C}">
      <dgm:prSet/>
      <dgm:spPr/>
      <dgm:t>
        <a:bodyPr/>
        <a:lstStyle/>
        <a:p>
          <a:pPr>
            <a:lnSpc>
              <a:spcPct val="100000"/>
            </a:lnSpc>
          </a:pPr>
          <a:r>
            <a:rPr lang="en-US" b="0" i="0" dirty="0"/>
            <a:t>The objective of this phase is to perform testing on the software.</a:t>
          </a:r>
          <a:endParaRPr lang="en-US" dirty="0"/>
        </a:p>
      </dgm:t>
    </dgm:pt>
    <dgm:pt modelId="{A9F6F594-B826-42A8-A8E1-708AC90388FE}" type="parTrans" cxnId="{C1C5AB62-1D48-4F55-96D6-94E88225630D}">
      <dgm:prSet/>
      <dgm:spPr/>
      <dgm:t>
        <a:bodyPr/>
        <a:lstStyle/>
        <a:p>
          <a:endParaRPr lang="en-IN"/>
        </a:p>
      </dgm:t>
    </dgm:pt>
    <dgm:pt modelId="{1CD659CB-AF05-4A98-A945-A243907BC252}" type="sibTrans" cxnId="{C1C5AB62-1D48-4F55-96D6-94E88225630D}">
      <dgm:prSet/>
      <dgm:spPr/>
      <dgm:t>
        <a:bodyPr/>
        <a:lstStyle/>
        <a:p>
          <a:endParaRPr lang="en-IN"/>
        </a:p>
      </dgm:t>
    </dgm:pt>
    <dgm:pt modelId="{33DE8027-8FF1-48FA-B0F2-A6C78EC707A0}">
      <dgm:prSet/>
      <dgm:spPr/>
      <dgm:t>
        <a:bodyPr/>
        <a:lstStyle/>
        <a:p>
          <a:pPr>
            <a:lnSpc>
              <a:spcPct val="100000"/>
            </a:lnSpc>
          </a:pPr>
          <a:r>
            <a:rPr lang="en-US" b="0" i="0" dirty="0"/>
            <a:t>Testing phase should also be automated and  continuous in nature.</a:t>
          </a:r>
          <a:endParaRPr lang="en-US" dirty="0"/>
        </a:p>
      </dgm:t>
    </dgm:pt>
    <dgm:pt modelId="{0EB8581D-2C00-4042-8892-882F60DF851B}" type="parTrans" cxnId="{C776B273-11BB-4D7A-B129-66CB183A4B6D}">
      <dgm:prSet/>
      <dgm:spPr/>
      <dgm:t>
        <a:bodyPr/>
        <a:lstStyle/>
        <a:p>
          <a:endParaRPr lang="en-IN"/>
        </a:p>
      </dgm:t>
    </dgm:pt>
    <dgm:pt modelId="{55FAEB57-1C05-4E9F-BAD1-E3B3A89B6481}" type="sibTrans" cxnId="{C776B273-11BB-4D7A-B129-66CB183A4B6D}">
      <dgm:prSet/>
      <dgm:spPr/>
      <dgm:t>
        <a:bodyPr/>
        <a:lstStyle/>
        <a:p>
          <a:endParaRPr lang="en-IN"/>
        </a:p>
      </dgm:t>
    </dgm:pt>
    <dgm:pt modelId="{06A16D27-97B6-43FF-9439-DFC09512ADDE}">
      <dgm:prSet/>
      <dgm:spPr/>
      <dgm:t>
        <a:bodyPr/>
        <a:lstStyle/>
        <a:p>
          <a:pPr>
            <a:lnSpc>
              <a:spcPct val="100000"/>
            </a:lnSpc>
          </a:pPr>
          <a:r>
            <a:rPr lang="en-US" b="0" i="0" dirty="0"/>
            <a:t>Tools such as </a:t>
          </a:r>
          <a:r>
            <a:rPr lang="en-US" b="1" i="0" dirty="0"/>
            <a:t>TestNG, JUnit, Selenium</a:t>
          </a:r>
          <a:r>
            <a:rPr lang="en-US" b="0" i="0" dirty="0"/>
            <a:t>, JMeter etc. can be used by testing team to thoroughly test application functionality.</a:t>
          </a:r>
          <a:endParaRPr lang="en-US" dirty="0"/>
        </a:p>
      </dgm:t>
    </dgm:pt>
    <dgm:pt modelId="{EF70C9A4-C88A-46FB-BE87-654E1A641819}" type="parTrans" cxnId="{7BD14AE0-3043-4629-A0DF-B53C53775467}">
      <dgm:prSet/>
      <dgm:spPr/>
      <dgm:t>
        <a:bodyPr/>
        <a:lstStyle/>
        <a:p>
          <a:endParaRPr lang="en-IN"/>
        </a:p>
      </dgm:t>
    </dgm:pt>
    <dgm:pt modelId="{8D0CA909-5B9E-4D85-9641-966C353A3442}" type="sibTrans" cxnId="{7BD14AE0-3043-4629-A0DF-B53C53775467}">
      <dgm:prSet/>
      <dgm:spPr/>
      <dgm:t>
        <a:bodyPr/>
        <a:lstStyle/>
        <a:p>
          <a:endParaRPr lang="en-IN"/>
        </a:p>
      </dgm:t>
    </dgm:pt>
    <dgm:pt modelId="{2D411115-598F-489C-92D1-4785586DA71D}">
      <dgm:prSet/>
      <dgm:spPr/>
      <dgm:t>
        <a:bodyPr/>
        <a:lstStyle/>
        <a:p>
          <a:pPr>
            <a:lnSpc>
              <a:spcPct val="100000"/>
            </a:lnSpc>
          </a:pPr>
          <a:r>
            <a:rPr lang="en-US" b="0" i="0" dirty="0"/>
            <a:t>Minimize a lot of time and effort for executing the test cases instead of performing it manually.</a:t>
          </a:r>
          <a:endParaRPr lang="en-US" dirty="0"/>
        </a:p>
      </dgm:t>
    </dgm:pt>
    <dgm:pt modelId="{EA6024BA-9BF1-4E4D-B371-847FF3384A5C}" type="parTrans" cxnId="{393259CE-F4D2-4E12-B667-6E4382B4B614}">
      <dgm:prSet/>
      <dgm:spPr/>
      <dgm:t>
        <a:bodyPr/>
        <a:lstStyle/>
        <a:p>
          <a:endParaRPr lang="en-IN"/>
        </a:p>
      </dgm:t>
    </dgm:pt>
    <dgm:pt modelId="{A15EF1B3-E9A8-427E-918E-50C7906521AF}" type="sibTrans" cxnId="{393259CE-F4D2-4E12-B667-6E4382B4B614}">
      <dgm:prSet/>
      <dgm:spPr/>
      <dgm:t>
        <a:bodyPr/>
        <a:lstStyle/>
        <a:p>
          <a:endParaRPr lang="en-IN"/>
        </a:p>
      </dgm:t>
    </dgm:pt>
    <dgm:pt modelId="{B4AFF514-E120-4ED5-912A-61524AEEEF5F}" type="pres">
      <dgm:prSet presAssocID="{99A9A426-0D66-494C-AD27-B05483D9962C}" presName="root" presStyleCnt="0">
        <dgm:presLayoutVars>
          <dgm:dir/>
          <dgm:resizeHandles val="exact"/>
        </dgm:presLayoutVars>
      </dgm:prSet>
      <dgm:spPr/>
      <dgm:t>
        <a:bodyPr/>
        <a:lstStyle/>
        <a:p>
          <a:endParaRPr lang="en-US"/>
        </a:p>
      </dgm:t>
    </dgm:pt>
    <dgm:pt modelId="{77D49FDE-1C46-43DA-8479-3B8C5F51805F}" type="pres">
      <dgm:prSet presAssocID="{AF57E925-1C15-48F9-AA65-50ADDFEA329C}" presName="compNode" presStyleCnt="0"/>
      <dgm:spPr/>
    </dgm:pt>
    <dgm:pt modelId="{085815ED-FC82-4B32-B404-77877849AD92}" type="pres">
      <dgm:prSet presAssocID="{AF57E925-1C15-48F9-AA65-50ADDFEA329C}" presName="bgRect" presStyleLbl="bgShp" presStyleIdx="0" presStyleCnt="4"/>
      <dgm:spPr/>
    </dgm:pt>
    <dgm:pt modelId="{EC4942EC-69D0-4CA3-9EDF-25D14496E61F}" type="pres">
      <dgm:prSet presAssocID="{AF57E925-1C15-48F9-AA65-50ADDFEA329C}" presName="iconRect" presStyleLbl="node1" presStyleIdx="0" presStyleCnt="4"/>
      <dgm:spPr>
        <a:ln>
          <a:noFill/>
        </a:ln>
      </dgm:spPr>
    </dgm:pt>
    <dgm:pt modelId="{88C2666E-2B4E-4B1B-A187-E562723F1126}" type="pres">
      <dgm:prSet presAssocID="{AF57E925-1C15-48F9-AA65-50ADDFEA329C}" presName="spaceRect" presStyleCnt="0"/>
      <dgm:spPr/>
    </dgm:pt>
    <dgm:pt modelId="{29078ADD-92EA-4739-BAC9-3CD1036D88CD}" type="pres">
      <dgm:prSet presAssocID="{AF57E925-1C15-48F9-AA65-50ADDFEA329C}" presName="parTx" presStyleLbl="revTx" presStyleIdx="0" presStyleCnt="4">
        <dgm:presLayoutVars>
          <dgm:chMax val="0"/>
          <dgm:chPref val="0"/>
        </dgm:presLayoutVars>
      </dgm:prSet>
      <dgm:spPr/>
      <dgm:t>
        <a:bodyPr/>
        <a:lstStyle/>
        <a:p>
          <a:endParaRPr lang="en-US"/>
        </a:p>
      </dgm:t>
    </dgm:pt>
    <dgm:pt modelId="{0E079274-B0AE-4D9D-982B-E5564A3339E0}" type="pres">
      <dgm:prSet presAssocID="{1CD659CB-AF05-4A98-A945-A243907BC252}" presName="sibTrans" presStyleCnt="0"/>
      <dgm:spPr/>
    </dgm:pt>
    <dgm:pt modelId="{731836FC-61B8-4236-A683-89A5D6C6B2F1}" type="pres">
      <dgm:prSet presAssocID="{33DE8027-8FF1-48FA-B0F2-A6C78EC707A0}" presName="compNode" presStyleCnt="0"/>
      <dgm:spPr/>
    </dgm:pt>
    <dgm:pt modelId="{E62E45C1-1696-4FAA-918B-47C66791318C}" type="pres">
      <dgm:prSet presAssocID="{33DE8027-8FF1-48FA-B0F2-A6C78EC707A0}" presName="bgRect" presStyleLbl="bgShp" presStyleIdx="1" presStyleCnt="4"/>
      <dgm:spPr/>
    </dgm:pt>
    <dgm:pt modelId="{EB8AD087-271D-43E6-A32F-B786B1C785CE}" type="pres">
      <dgm:prSet presAssocID="{33DE8027-8FF1-48FA-B0F2-A6C78EC707A0}" presName="iconRect" presStyleLbl="node1" presStyleIdx="1" presStyleCnt="4"/>
      <dgm:spPr/>
    </dgm:pt>
    <dgm:pt modelId="{8D3B9D86-6724-4A46-862F-BA76937444F4}" type="pres">
      <dgm:prSet presAssocID="{33DE8027-8FF1-48FA-B0F2-A6C78EC707A0}" presName="spaceRect" presStyleCnt="0"/>
      <dgm:spPr/>
    </dgm:pt>
    <dgm:pt modelId="{A9BDC354-17A3-4CA3-9001-929B62A0C709}" type="pres">
      <dgm:prSet presAssocID="{33DE8027-8FF1-48FA-B0F2-A6C78EC707A0}" presName="parTx" presStyleLbl="revTx" presStyleIdx="1" presStyleCnt="4">
        <dgm:presLayoutVars>
          <dgm:chMax val="0"/>
          <dgm:chPref val="0"/>
        </dgm:presLayoutVars>
      </dgm:prSet>
      <dgm:spPr/>
      <dgm:t>
        <a:bodyPr/>
        <a:lstStyle/>
        <a:p>
          <a:endParaRPr lang="en-US"/>
        </a:p>
      </dgm:t>
    </dgm:pt>
    <dgm:pt modelId="{BB1B3FAF-A2AC-40C0-8BDE-63B1AB58C662}" type="pres">
      <dgm:prSet presAssocID="{55FAEB57-1C05-4E9F-BAD1-E3B3A89B6481}" presName="sibTrans" presStyleCnt="0"/>
      <dgm:spPr/>
    </dgm:pt>
    <dgm:pt modelId="{08CEC8EB-0016-43F7-87DC-D64869F3F5E5}" type="pres">
      <dgm:prSet presAssocID="{06A16D27-97B6-43FF-9439-DFC09512ADDE}" presName="compNode" presStyleCnt="0"/>
      <dgm:spPr/>
    </dgm:pt>
    <dgm:pt modelId="{41EF3E23-12CB-4164-B350-E5B773EA035C}" type="pres">
      <dgm:prSet presAssocID="{06A16D27-97B6-43FF-9439-DFC09512ADDE}" presName="bgRect" presStyleLbl="bgShp" presStyleIdx="2" presStyleCnt="4"/>
      <dgm:spPr/>
    </dgm:pt>
    <dgm:pt modelId="{D94721A5-48CD-4508-968F-048E55B0BE99}" type="pres">
      <dgm:prSet presAssocID="{06A16D27-97B6-43FF-9439-DFC09512ADDE}" presName="iconRect" presStyleLbl="node1" presStyleIdx="2" presStyleCnt="4"/>
      <dgm:spPr/>
    </dgm:pt>
    <dgm:pt modelId="{5E3406BD-2AC0-4C38-9601-AB31536670ED}" type="pres">
      <dgm:prSet presAssocID="{06A16D27-97B6-43FF-9439-DFC09512ADDE}" presName="spaceRect" presStyleCnt="0"/>
      <dgm:spPr/>
    </dgm:pt>
    <dgm:pt modelId="{021769DC-ED5F-45DD-912A-1F21F81F48F6}" type="pres">
      <dgm:prSet presAssocID="{06A16D27-97B6-43FF-9439-DFC09512ADDE}" presName="parTx" presStyleLbl="revTx" presStyleIdx="2" presStyleCnt="4">
        <dgm:presLayoutVars>
          <dgm:chMax val="0"/>
          <dgm:chPref val="0"/>
        </dgm:presLayoutVars>
      </dgm:prSet>
      <dgm:spPr/>
      <dgm:t>
        <a:bodyPr/>
        <a:lstStyle/>
        <a:p>
          <a:endParaRPr lang="en-US"/>
        </a:p>
      </dgm:t>
    </dgm:pt>
    <dgm:pt modelId="{9E11E331-2A78-4CEF-AAAC-313C2F2F38F8}" type="pres">
      <dgm:prSet presAssocID="{8D0CA909-5B9E-4D85-9641-966C353A3442}" presName="sibTrans" presStyleCnt="0"/>
      <dgm:spPr/>
    </dgm:pt>
    <dgm:pt modelId="{0D687E55-F5EF-49E3-BF8E-210C898E504F}" type="pres">
      <dgm:prSet presAssocID="{2D411115-598F-489C-92D1-4785586DA71D}" presName="compNode" presStyleCnt="0"/>
      <dgm:spPr/>
    </dgm:pt>
    <dgm:pt modelId="{38BF68BA-3284-4D47-9AFF-DE8C8040CDDE}" type="pres">
      <dgm:prSet presAssocID="{2D411115-598F-489C-92D1-4785586DA71D}" presName="bgRect" presStyleLbl="bgShp" presStyleIdx="3" presStyleCnt="4"/>
      <dgm:spPr/>
    </dgm:pt>
    <dgm:pt modelId="{40B72FA6-6558-4FC8-A2DC-EC8F89C62BBA}" type="pres">
      <dgm:prSet presAssocID="{2D411115-598F-489C-92D1-4785586DA71D}" presName="iconRect" presStyleLbl="node1" presStyleIdx="3" presStyleCnt="4"/>
      <dgm:spPr/>
    </dgm:pt>
    <dgm:pt modelId="{1A34A162-FFD0-457E-B36B-A3A9C9706B71}" type="pres">
      <dgm:prSet presAssocID="{2D411115-598F-489C-92D1-4785586DA71D}" presName="spaceRect" presStyleCnt="0"/>
      <dgm:spPr/>
    </dgm:pt>
    <dgm:pt modelId="{0598E83B-3C80-408A-86FC-F232EF3CB716}" type="pres">
      <dgm:prSet presAssocID="{2D411115-598F-489C-92D1-4785586DA71D}" presName="parTx" presStyleLbl="revTx" presStyleIdx="3" presStyleCnt="4">
        <dgm:presLayoutVars>
          <dgm:chMax val="0"/>
          <dgm:chPref val="0"/>
        </dgm:presLayoutVars>
      </dgm:prSet>
      <dgm:spPr/>
      <dgm:t>
        <a:bodyPr/>
        <a:lstStyle/>
        <a:p>
          <a:endParaRPr lang="en-US"/>
        </a:p>
      </dgm:t>
    </dgm:pt>
  </dgm:ptLst>
  <dgm:cxnLst>
    <dgm:cxn modelId="{7BD14AE0-3043-4629-A0DF-B53C53775467}" srcId="{99A9A426-0D66-494C-AD27-B05483D9962C}" destId="{06A16D27-97B6-43FF-9439-DFC09512ADDE}" srcOrd="2" destOrd="0" parTransId="{EF70C9A4-C88A-46FB-BE87-654E1A641819}" sibTransId="{8D0CA909-5B9E-4D85-9641-966C353A3442}"/>
    <dgm:cxn modelId="{1B656809-16C6-4749-B57D-E622DD3B9A85}" type="presOf" srcId="{33DE8027-8FF1-48FA-B0F2-A6C78EC707A0}" destId="{A9BDC354-17A3-4CA3-9001-929B62A0C709}" srcOrd="0" destOrd="0" presId="urn:microsoft.com/office/officeart/2018/2/layout/IconVerticalSolidList"/>
    <dgm:cxn modelId="{FDF25054-0525-498A-85B7-340100F0260E}" type="presOf" srcId="{AF57E925-1C15-48F9-AA65-50ADDFEA329C}" destId="{29078ADD-92EA-4739-BAC9-3CD1036D88CD}" srcOrd="0" destOrd="0" presId="urn:microsoft.com/office/officeart/2018/2/layout/IconVerticalSolidList"/>
    <dgm:cxn modelId="{F53BEA7E-AB13-445F-907F-50B8F5683E77}" type="presOf" srcId="{99A9A426-0D66-494C-AD27-B05483D9962C}" destId="{B4AFF514-E120-4ED5-912A-61524AEEEF5F}" srcOrd="0" destOrd="0" presId="urn:microsoft.com/office/officeart/2018/2/layout/IconVerticalSolidList"/>
    <dgm:cxn modelId="{C776B273-11BB-4D7A-B129-66CB183A4B6D}" srcId="{99A9A426-0D66-494C-AD27-B05483D9962C}" destId="{33DE8027-8FF1-48FA-B0F2-A6C78EC707A0}" srcOrd="1" destOrd="0" parTransId="{0EB8581D-2C00-4042-8892-882F60DF851B}" sibTransId="{55FAEB57-1C05-4E9F-BAD1-E3B3A89B6481}"/>
    <dgm:cxn modelId="{11E8D843-8575-462A-8640-6F574E92530D}" type="presOf" srcId="{06A16D27-97B6-43FF-9439-DFC09512ADDE}" destId="{021769DC-ED5F-45DD-912A-1F21F81F48F6}" srcOrd="0" destOrd="0" presId="urn:microsoft.com/office/officeart/2018/2/layout/IconVerticalSolidList"/>
    <dgm:cxn modelId="{C1C5AB62-1D48-4F55-96D6-94E88225630D}" srcId="{99A9A426-0D66-494C-AD27-B05483D9962C}" destId="{AF57E925-1C15-48F9-AA65-50ADDFEA329C}" srcOrd="0" destOrd="0" parTransId="{A9F6F594-B826-42A8-A8E1-708AC90388FE}" sibTransId="{1CD659CB-AF05-4A98-A945-A243907BC252}"/>
    <dgm:cxn modelId="{393259CE-F4D2-4E12-B667-6E4382B4B614}" srcId="{99A9A426-0D66-494C-AD27-B05483D9962C}" destId="{2D411115-598F-489C-92D1-4785586DA71D}" srcOrd="3" destOrd="0" parTransId="{EA6024BA-9BF1-4E4D-B371-847FF3384A5C}" sibTransId="{A15EF1B3-E9A8-427E-918E-50C7906521AF}"/>
    <dgm:cxn modelId="{7201A8F9-FE3F-44CE-ACE5-D27785E8D084}" type="presOf" srcId="{2D411115-598F-489C-92D1-4785586DA71D}" destId="{0598E83B-3C80-408A-86FC-F232EF3CB716}" srcOrd="0" destOrd="0" presId="urn:microsoft.com/office/officeart/2018/2/layout/IconVerticalSolidList"/>
    <dgm:cxn modelId="{66798689-4EDB-462C-B0B8-06543EBF8425}" type="presParOf" srcId="{B4AFF514-E120-4ED5-912A-61524AEEEF5F}" destId="{77D49FDE-1C46-43DA-8479-3B8C5F51805F}" srcOrd="0" destOrd="0" presId="urn:microsoft.com/office/officeart/2018/2/layout/IconVerticalSolidList"/>
    <dgm:cxn modelId="{D9A90F51-45BF-4DA8-A5A0-89C1C19D3009}" type="presParOf" srcId="{77D49FDE-1C46-43DA-8479-3B8C5F51805F}" destId="{085815ED-FC82-4B32-B404-77877849AD92}" srcOrd="0" destOrd="0" presId="urn:microsoft.com/office/officeart/2018/2/layout/IconVerticalSolidList"/>
    <dgm:cxn modelId="{871952B2-7899-4AC1-86FF-44490D914CE2}" type="presParOf" srcId="{77D49FDE-1C46-43DA-8479-3B8C5F51805F}" destId="{EC4942EC-69D0-4CA3-9EDF-25D14496E61F}" srcOrd="1" destOrd="0" presId="urn:microsoft.com/office/officeart/2018/2/layout/IconVerticalSolidList"/>
    <dgm:cxn modelId="{BD15A4F4-3197-4C09-BB7E-0CA29E2A40FA}" type="presParOf" srcId="{77D49FDE-1C46-43DA-8479-3B8C5F51805F}" destId="{88C2666E-2B4E-4B1B-A187-E562723F1126}" srcOrd="2" destOrd="0" presId="urn:microsoft.com/office/officeart/2018/2/layout/IconVerticalSolidList"/>
    <dgm:cxn modelId="{BA617CE3-9B20-465A-94F7-6EA94EC42497}" type="presParOf" srcId="{77D49FDE-1C46-43DA-8479-3B8C5F51805F}" destId="{29078ADD-92EA-4739-BAC9-3CD1036D88CD}" srcOrd="3" destOrd="0" presId="urn:microsoft.com/office/officeart/2018/2/layout/IconVerticalSolidList"/>
    <dgm:cxn modelId="{2C87046F-5072-4911-9CC2-4412B4AD9BE4}" type="presParOf" srcId="{B4AFF514-E120-4ED5-912A-61524AEEEF5F}" destId="{0E079274-B0AE-4D9D-982B-E5564A3339E0}" srcOrd="1" destOrd="0" presId="urn:microsoft.com/office/officeart/2018/2/layout/IconVerticalSolidList"/>
    <dgm:cxn modelId="{FDCF3BE1-AA51-42C6-9457-1DE5B2A03F6E}" type="presParOf" srcId="{B4AFF514-E120-4ED5-912A-61524AEEEF5F}" destId="{731836FC-61B8-4236-A683-89A5D6C6B2F1}" srcOrd="2" destOrd="0" presId="urn:microsoft.com/office/officeart/2018/2/layout/IconVerticalSolidList"/>
    <dgm:cxn modelId="{371F0A84-54F7-4B92-BD8D-E274802864C6}" type="presParOf" srcId="{731836FC-61B8-4236-A683-89A5D6C6B2F1}" destId="{E62E45C1-1696-4FAA-918B-47C66791318C}" srcOrd="0" destOrd="0" presId="urn:microsoft.com/office/officeart/2018/2/layout/IconVerticalSolidList"/>
    <dgm:cxn modelId="{88174BD4-6EA0-4A25-A26E-1961A9FC5592}" type="presParOf" srcId="{731836FC-61B8-4236-A683-89A5D6C6B2F1}" destId="{EB8AD087-271D-43E6-A32F-B786B1C785CE}" srcOrd="1" destOrd="0" presId="urn:microsoft.com/office/officeart/2018/2/layout/IconVerticalSolidList"/>
    <dgm:cxn modelId="{958FB6F3-1A1D-4105-A85C-9EC82A46E2DB}" type="presParOf" srcId="{731836FC-61B8-4236-A683-89A5D6C6B2F1}" destId="{8D3B9D86-6724-4A46-862F-BA76937444F4}" srcOrd="2" destOrd="0" presId="urn:microsoft.com/office/officeart/2018/2/layout/IconVerticalSolidList"/>
    <dgm:cxn modelId="{319E7736-96A8-4743-A310-1068AF30E941}" type="presParOf" srcId="{731836FC-61B8-4236-A683-89A5D6C6B2F1}" destId="{A9BDC354-17A3-4CA3-9001-929B62A0C709}" srcOrd="3" destOrd="0" presId="urn:microsoft.com/office/officeart/2018/2/layout/IconVerticalSolidList"/>
    <dgm:cxn modelId="{A398E394-3BF7-47DD-A3B4-B4E7D5A097FD}" type="presParOf" srcId="{B4AFF514-E120-4ED5-912A-61524AEEEF5F}" destId="{BB1B3FAF-A2AC-40C0-8BDE-63B1AB58C662}" srcOrd="3" destOrd="0" presId="urn:microsoft.com/office/officeart/2018/2/layout/IconVerticalSolidList"/>
    <dgm:cxn modelId="{A0DB6EF7-5DC3-4EAE-B4F5-2A4E8E2B5D19}" type="presParOf" srcId="{B4AFF514-E120-4ED5-912A-61524AEEEF5F}" destId="{08CEC8EB-0016-43F7-87DC-D64869F3F5E5}" srcOrd="4" destOrd="0" presId="urn:microsoft.com/office/officeart/2018/2/layout/IconVerticalSolidList"/>
    <dgm:cxn modelId="{C98C6AE2-687B-410F-8BE4-92ECC840C7E8}" type="presParOf" srcId="{08CEC8EB-0016-43F7-87DC-D64869F3F5E5}" destId="{41EF3E23-12CB-4164-B350-E5B773EA035C}" srcOrd="0" destOrd="0" presId="urn:microsoft.com/office/officeart/2018/2/layout/IconVerticalSolidList"/>
    <dgm:cxn modelId="{902EC8BA-ED1E-46FD-BC4A-24C36AE8D5BA}" type="presParOf" srcId="{08CEC8EB-0016-43F7-87DC-D64869F3F5E5}" destId="{D94721A5-48CD-4508-968F-048E55B0BE99}" srcOrd="1" destOrd="0" presId="urn:microsoft.com/office/officeart/2018/2/layout/IconVerticalSolidList"/>
    <dgm:cxn modelId="{797AEE65-84AA-4BB0-83A3-FEDA07FB532E}" type="presParOf" srcId="{08CEC8EB-0016-43F7-87DC-D64869F3F5E5}" destId="{5E3406BD-2AC0-4C38-9601-AB31536670ED}" srcOrd="2" destOrd="0" presId="urn:microsoft.com/office/officeart/2018/2/layout/IconVerticalSolidList"/>
    <dgm:cxn modelId="{E8BF968E-059D-4488-A8D4-0053131BF331}" type="presParOf" srcId="{08CEC8EB-0016-43F7-87DC-D64869F3F5E5}" destId="{021769DC-ED5F-45DD-912A-1F21F81F48F6}" srcOrd="3" destOrd="0" presId="urn:microsoft.com/office/officeart/2018/2/layout/IconVerticalSolidList"/>
    <dgm:cxn modelId="{48D5F779-6E1F-4589-8D79-0A43B8D65BA7}" type="presParOf" srcId="{B4AFF514-E120-4ED5-912A-61524AEEEF5F}" destId="{9E11E331-2A78-4CEF-AAAC-313C2F2F38F8}" srcOrd="5" destOrd="0" presId="urn:microsoft.com/office/officeart/2018/2/layout/IconVerticalSolidList"/>
    <dgm:cxn modelId="{E87807E4-2218-4CBE-92B5-C4CFD90E87B7}" type="presParOf" srcId="{B4AFF514-E120-4ED5-912A-61524AEEEF5F}" destId="{0D687E55-F5EF-49E3-BF8E-210C898E504F}" srcOrd="6" destOrd="0" presId="urn:microsoft.com/office/officeart/2018/2/layout/IconVerticalSolidList"/>
    <dgm:cxn modelId="{CD39C9E0-483E-4E13-8622-589BFAF01F7B}" type="presParOf" srcId="{0D687E55-F5EF-49E3-BF8E-210C898E504F}" destId="{38BF68BA-3284-4D47-9AFF-DE8C8040CDDE}" srcOrd="0" destOrd="0" presId="urn:microsoft.com/office/officeart/2018/2/layout/IconVerticalSolidList"/>
    <dgm:cxn modelId="{A6A37D87-64E3-4EC9-9853-9995467F93E6}" type="presParOf" srcId="{0D687E55-F5EF-49E3-BF8E-210C898E504F}" destId="{40B72FA6-6558-4FC8-A2DC-EC8F89C62BBA}" srcOrd="1" destOrd="0" presId="urn:microsoft.com/office/officeart/2018/2/layout/IconVerticalSolidList"/>
    <dgm:cxn modelId="{83916DC8-D3A6-433F-A5D3-5192C8B5B1E5}" type="presParOf" srcId="{0D687E55-F5EF-49E3-BF8E-210C898E504F}" destId="{1A34A162-FFD0-457E-B36B-A3A9C9706B71}" srcOrd="2" destOrd="0" presId="urn:microsoft.com/office/officeart/2018/2/layout/IconVerticalSolidList"/>
    <dgm:cxn modelId="{2C6E442A-2235-4A28-AF31-81A44E7214FB}" type="presParOf" srcId="{0D687E55-F5EF-49E3-BF8E-210C898E504F}" destId="{0598E83B-3C80-408A-86FC-F232EF3CB716}" srcOrd="3" destOrd="0" presId="urn:microsoft.com/office/officeart/2018/2/layout/IconVerticalSolidLis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9A9A426-0D66-494C-AD27-B05483D9962C}" type="doc">
      <dgm:prSet loTypeId="urn:microsoft.com/office/officeart/2018/2/layout/IconVerticalSolidList" loCatId="icon" qsTypeId="urn:microsoft.com/office/officeart/2005/8/quickstyle/simple1" qsCatId="simple" csTypeId="urn:microsoft.com/office/officeart/2018/5/colors/Iconchunking_neutralbg_accent4_2" csCatId="accent4" phldr="1"/>
      <dgm:spPr/>
      <dgm:t>
        <a:bodyPr/>
        <a:lstStyle/>
        <a:p>
          <a:endParaRPr lang="en-US"/>
        </a:p>
      </dgm:t>
    </dgm:pt>
    <dgm:pt modelId="{AF57E925-1C15-48F9-AA65-50ADDFEA329C}">
      <dgm:prSet custT="1"/>
      <dgm:spPr/>
      <dgm:t>
        <a:bodyPr/>
        <a:lstStyle/>
        <a:p>
          <a:pPr>
            <a:lnSpc>
              <a:spcPct val="100000"/>
            </a:lnSpc>
          </a:pPr>
          <a:r>
            <a:rPr lang="en-US" sz="1500" b="0" i="0" kern="1200" dirty="0"/>
            <a:t>It means code is committed by developers frequently, </a:t>
          </a:r>
          <a:r>
            <a:rPr lang="en-US" sz="1500" b="0" i="0" kern="1200" dirty="0">
              <a:solidFill>
                <a:prstClr val="black">
                  <a:hueOff val="0"/>
                  <a:satOff val="0"/>
                  <a:lumOff val="0"/>
                  <a:alphaOff val="0"/>
                </a:prstClr>
              </a:solidFill>
              <a:latin typeface="Calibri" panose="020F0502020204030204"/>
              <a:ea typeface="+mn-ea"/>
              <a:cs typeface="+mn-cs"/>
            </a:rPr>
            <a:t>every commit is compiled, unit tested, integration tested, code reviewed, and packaged.</a:t>
          </a:r>
        </a:p>
      </dgm:t>
    </dgm:pt>
    <dgm:pt modelId="{A9F6F594-B826-42A8-A8E1-708AC90388FE}" type="parTrans" cxnId="{C1C5AB62-1D48-4F55-96D6-94E88225630D}">
      <dgm:prSet/>
      <dgm:spPr/>
      <dgm:t>
        <a:bodyPr/>
        <a:lstStyle/>
        <a:p>
          <a:endParaRPr lang="en-IN"/>
        </a:p>
      </dgm:t>
    </dgm:pt>
    <dgm:pt modelId="{1CD659CB-AF05-4A98-A945-A243907BC252}" type="sibTrans" cxnId="{C1C5AB62-1D48-4F55-96D6-94E88225630D}">
      <dgm:prSet/>
      <dgm:spPr/>
      <dgm:t>
        <a:bodyPr/>
        <a:lstStyle/>
        <a:p>
          <a:endParaRPr lang="en-IN"/>
        </a:p>
      </dgm:t>
    </dgm:pt>
    <dgm:pt modelId="{F16EDBA2-33B9-431E-AEFF-CC82ABA91859}">
      <dgm:prSet custT="1"/>
      <dgm:spPr/>
      <dgm:t>
        <a:bodyPr/>
        <a:lstStyle/>
        <a:p>
          <a:pPr>
            <a:lnSpc>
              <a:spcPct val="100000"/>
            </a:lnSpc>
          </a:pPr>
          <a:r>
            <a:rPr lang="en-US" sz="1500" b="0" i="0" kern="1200" dirty="0"/>
            <a:t>It helps in early detection of problems if any exists in the code.</a:t>
          </a:r>
          <a:endParaRPr lang="en-US" sz="1500" b="0" i="0" kern="1200" dirty="0">
            <a:solidFill>
              <a:prstClr val="black">
                <a:hueOff val="0"/>
                <a:satOff val="0"/>
                <a:lumOff val="0"/>
                <a:alphaOff val="0"/>
              </a:prstClr>
            </a:solidFill>
            <a:latin typeface="Calibri" panose="020F0502020204030204"/>
            <a:ea typeface="+mn-ea"/>
            <a:cs typeface="+mn-cs"/>
          </a:endParaRPr>
        </a:p>
      </dgm:t>
    </dgm:pt>
    <dgm:pt modelId="{7D01C45D-5A58-4207-A75B-6FB243FE4CAE}" type="parTrans" cxnId="{128F06AD-8FC9-41FB-85A9-42F1ECE614BC}">
      <dgm:prSet/>
      <dgm:spPr/>
      <dgm:t>
        <a:bodyPr/>
        <a:lstStyle/>
        <a:p>
          <a:endParaRPr lang="en-IN"/>
        </a:p>
      </dgm:t>
    </dgm:pt>
    <dgm:pt modelId="{4FDB9422-E304-46E7-9A75-BCAD3DE2C4D7}" type="sibTrans" cxnId="{128F06AD-8FC9-41FB-85A9-42F1ECE614BC}">
      <dgm:prSet/>
      <dgm:spPr/>
      <dgm:t>
        <a:bodyPr/>
        <a:lstStyle/>
        <a:p>
          <a:endParaRPr lang="en-IN"/>
        </a:p>
      </dgm:t>
    </dgm:pt>
    <dgm:pt modelId="{044B4F73-4F6A-4CD9-841F-D01A1C09D8C2}">
      <dgm:prSet custT="1"/>
      <dgm:spPr/>
      <dgm:t>
        <a:bodyPr/>
        <a:lstStyle/>
        <a:p>
          <a:pPr>
            <a:lnSpc>
              <a:spcPct val="100000"/>
            </a:lnSpc>
          </a:pPr>
          <a:r>
            <a:rPr lang="en-US" sz="1500" b="0" i="0" kern="1200" dirty="0">
              <a:solidFill>
                <a:prstClr val="black">
                  <a:hueOff val="0"/>
                  <a:satOff val="0"/>
                  <a:lumOff val="0"/>
                  <a:alphaOff val="0"/>
                </a:prstClr>
              </a:solidFill>
              <a:latin typeface="Calibri" panose="020F0502020204030204"/>
              <a:ea typeface="+mn-ea"/>
              <a:cs typeface="+mn-cs"/>
            </a:rPr>
            <a:t>One of the popular tool, Jenkins, can be used to perform automation in this phase. Any change in the Git repository, Jenkins fetches the updated code and prepares a build of that code and package it. This build is then forwarded to the test server or the production server.</a:t>
          </a:r>
        </a:p>
      </dgm:t>
    </dgm:pt>
    <dgm:pt modelId="{4F954438-1B8A-416B-B5A8-23116B54FF88}" type="parTrans" cxnId="{008C5AAF-5E22-453E-BDEF-4E0645F22751}">
      <dgm:prSet/>
      <dgm:spPr/>
      <dgm:t>
        <a:bodyPr/>
        <a:lstStyle/>
        <a:p>
          <a:endParaRPr lang="en-IN"/>
        </a:p>
      </dgm:t>
    </dgm:pt>
    <dgm:pt modelId="{B9ACD5DE-6588-4556-80BF-44188AF3B623}" type="sibTrans" cxnId="{008C5AAF-5E22-453E-BDEF-4E0645F22751}">
      <dgm:prSet/>
      <dgm:spPr/>
      <dgm:t>
        <a:bodyPr/>
        <a:lstStyle/>
        <a:p>
          <a:endParaRPr lang="en-IN"/>
        </a:p>
      </dgm:t>
    </dgm:pt>
    <dgm:pt modelId="{B4AFF514-E120-4ED5-912A-61524AEEEF5F}" type="pres">
      <dgm:prSet presAssocID="{99A9A426-0D66-494C-AD27-B05483D9962C}" presName="root" presStyleCnt="0">
        <dgm:presLayoutVars>
          <dgm:dir/>
          <dgm:resizeHandles val="exact"/>
        </dgm:presLayoutVars>
      </dgm:prSet>
      <dgm:spPr/>
      <dgm:t>
        <a:bodyPr/>
        <a:lstStyle/>
        <a:p>
          <a:endParaRPr lang="en-US"/>
        </a:p>
      </dgm:t>
    </dgm:pt>
    <dgm:pt modelId="{77D49FDE-1C46-43DA-8479-3B8C5F51805F}" type="pres">
      <dgm:prSet presAssocID="{AF57E925-1C15-48F9-AA65-50ADDFEA329C}" presName="compNode" presStyleCnt="0"/>
      <dgm:spPr/>
    </dgm:pt>
    <dgm:pt modelId="{085815ED-FC82-4B32-B404-77877849AD92}" type="pres">
      <dgm:prSet presAssocID="{AF57E925-1C15-48F9-AA65-50ADDFEA329C}" presName="bgRect" presStyleLbl="bgShp" presStyleIdx="0" presStyleCnt="3"/>
      <dgm:spPr/>
    </dgm:pt>
    <dgm:pt modelId="{EC4942EC-69D0-4CA3-9EDF-25D14496E61F}" type="pres">
      <dgm:prSet presAssocID="{AF57E925-1C15-48F9-AA65-50ADDFEA329C}" presName="iconRect" presStyleLbl="node1" presStyleIdx="0" presStyleCnt="3"/>
      <dgm:spPr>
        <a:ln>
          <a:noFill/>
        </a:ln>
      </dgm:spPr>
    </dgm:pt>
    <dgm:pt modelId="{88C2666E-2B4E-4B1B-A187-E562723F1126}" type="pres">
      <dgm:prSet presAssocID="{AF57E925-1C15-48F9-AA65-50ADDFEA329C}" presName="spaceRect" presStyleCnt="0"/>
      <dgm:spPr/>
    </dgm:pt>
    <dgm:pt modelId="{29078ADD-92EA-4739-BAC9-3CD1036D88CD}" type="pres">
      <dgm:prSet presAssocID="{AF57E925-1C15-48F9-AA65-50ADDFEA329C}" presName="parTx" presStyleLbl="revTx" presStyleIdx="0" presStyleCnt="3">
        <dgm:presLayoutVars>
          <dgm:chMax val="0"/>
          <dgm:chPref val="0"/>
        </dgm:presLayoutVars>
      </dgm:prSet>
      <dgm:spPr/>
      <dgm:t>
        <a:bodyPr/>
        <a:lstStyle/>
        <a:p>
          <a:endParaRPr lang="en-US"/>
        </a:p>
      </dgm:t>
    </dgm:pt>
    <dgm:pt modelId="{14086D8C-4617-416F-ADBB-C020975AA62B}" type="pres">
      <dgm:prSet presAssocID="{1CD659CB-AF05-4A98-A945-A243907BC252}" presName="sibTrans" presStyleCnt="0"/>
      <dgm:spPr/>
    </dgm:pt>
    <dgm:pt modelId="{4EAE63DE-6C0E-48E0-982D-B37F7847805B}" type="pres">
      <dgm:prSet presAssocID="{F16EDBA2-33B9-431E-AEFF-CC82ABA91859}" presName="compNode" presStyleCnt="0"/>
      <dgm:spPr/>
    </dgm:pt>
    <dgm:pt modelId="{9AEC7D2E-1BAD-4DEC-B365-102014CF77D0}" type="pres">
      <dgm:prSet presAssocID="{F16EDBA2-33B9-431E-AEFF-CC82ABA91859}" presName="bgRect" presStyleLbl="bgShp" presStyleIdx="1" presStyleCnt="3"/>
      <dgm:spPr/>
    </dgm:pt>
    <dgm:pt modelId="{6F197843-C6C2-41B6-B42F-8DB171F7C0F4}" type="pres">
      <dgm:prSet presAssocID="{F16EDBA2-33B9-431E-AEFF-CC82ABA91859}" presName="iconRect" presStyleLbl="node1" presStyleIdx="1" presStyleCnt="3"/>
      <dgm:spPr/>
    </dgm:pt>
    <dgm:pt modelId="{00248BE0-35F2-418C-9506-B11133B25C74}" type="pres">
      <dgm:prSet presAssocID="{F16EDBA2-33B9-431E-AEFF-CC82ABA91859}" presName="spaceRect" presStyleCnt="0"/>
      <dgm:spPr/>
    </dgm:pt>
    <dgm:pt modelId="{C2F89E3F-0F21-4B55-888D-22774832732B}" type="pres">
      <dgm:prSet presAssocID="{F16EDBA2-33B9-431E-AEFF-CC82ABA91859}" presName="parTx" presStyleLbl="revTx" presStyleIdx="1" presStyleCnt="3">
        <dgm:presLayoutVars>
          <dgm:chMax val="0"/>
          <dgm:chPref val="0"/>
        </dgm:presLayoutVars>
      </dgm:prSet>
      <dgm:spPr/>
      <dgm:t>
        <a:bodyPr/>
        <a:lstStyle/>
        <a:p>
          <a:endParaRPr lang="en-US"/>
        </a:p>
      </dgm:t>
    </dgm:pt>
    <dgm:pt modelId="{E49B8E88-30BD-4376-BEF0-F73E877DEBB1}" type="pres">
      <dgm:prSet presAssocID="{4FDB9422-E304-46E7-9A75-BCAD3DE2C4D7}" presName="sibTrans" presStyleCnt="0"/>
      <dgm:spPr/>
    </dgm:pt>
    <dgm:pt modelId="{D851454C-8994-4637-AE8E-F6331CD7779F}" type="pres">
      <dgm:prSet presAssocID="{044B4F73-4F6A-4CD9-841F-D01A1C09D8C2}" presName="compNode" presStyleCnt="0"/>
      <dgm:spPr/>
    </dgm:pt>
    <dgm:pt modelId="{8B316010-3265-4932-8357-65A3A2466F21}" type="pres">
      <dgm:prSet presAssocID="{044B4F73-4F6A-4CD9-841F-D01A1C09D8C2}" presName="bgRect" presStyleLbl="bgShp" presStyleIdx="2" presStyleCnt="3"/>
      <dgm:spPr/>
    </dgm:pt>
    <dgm:pt modelId="{178666D0-BD90-46FF-AE53-3F0640E2CAA3}" type="pres">
      <dgm:prSet presAssocID="{044B4F73-4F6A-4CD9-841F-D01A1C09D8C2}" presName="iconRect" presStyleLbl="node1" presStyleIdx="2" presStyleCnt="3"/>
      <dgm:spPr/>
    </dgm:pt>
    <dgm:pt modelId="{FF4C5124-874D-43D9-9A2C-D9ACBD62480A}" type="pres">
      <dgm:prSet presAssocID="{044B4F73-4F6A-4CD9-841F-D01A1C09D8C2}" presName="spaceRect" presStyleCnt="0"/>
      <dgm:spPr/>
    </dgm:pt>
    <dgm:pt modelId="{49B629D8-3696-4FCE-B5CB-6B08F00EB271}" type="pres">
      <dgm:prSet presAssocID="{044B4F73-4F6A-4CD9-841F-D01A1C09D8C2}" presName="parTx" presStyleLbl="revTx" presStyleIdx="2" presStyleCnt="3">
        <dgm:presLayoutVars>
          <dgm:chMax val="0"/>
          <dgm:chPref val="0"/>
        </dgm:presLayoutVars>
      </dgm:prSet>
      <dgm:spPr/>
      <dgm:t>
        <a:bodyPr/>
        <a:lstStyle/>
        <a:p>
          <a:endParaRPr lang="en-US"/>
        </a:p>
      </dgm:t>
    </dgm:pt>
  </dgm:ptLst>
  <dgm:cxnLst>
    <dgm:cxn modelId="{008C5AAF-5E22-453E-BDEF-4E0645F22751}" srcId="{99A9A426-0D66-494C-AD27-B05483D9962C}" destId="{044B4F73-4F6A-4CD9-841F-D01A1C09D8C2}" srcOrd="2" destOrd="0" parTransId="{4F954438-1B8A-416B-B5A8-23116B54FF88}" sibTransId="{B9ACD5DE-6588-4556-80BF-44188AF3B623}"/>
    <dgm:cxn modelId="{C1C5AB62-1D48-4F55-96D6-94E88225630D}" srcId="{99A9A426-0D66-494C-AD27-B05483D9962C}" destId="{AF57E925-1C15-48F9-AA65-50ADDFEA329C}" srcOrd="0" destOrd="0" parTransId="{A9F6F594-B826-42A8-A8E1-708AC90388FE}" sibTransId="{1CD659CB-AF05-4A98-A945-A243907BC252}"/>
    <dgm:cxn modelId="{128F06AD-8FC9-41FB-85A9-42F1ECE614BC}" srcId="{99A9A426-0D66-494C-AD27-B05483D9962C}" destId="{F16EDBA2-33B9-431E-AEFF-CC82ABA91859}" srcOrd="1" destOrd="0" parTransId="{7D01C45D-5A58-4207-A75B-6FB243FE4CAE}" sibTransId="{4FDB9422-E304-46E7-9A75-BCAD3DE2C4D7}"/>
    <dgm:cxn modelId="{62FD61CC-6317-4148-BB43-6461186FBA79}" type="presOf" srcId="{F16EDBA2-33B9-431E-AEFF-CC82ABA91859}" destId="{C2F89E3F-0F21-4B55-888D-22774832732B}" srcOrd="0" destOrd="0" presId="urn:microsoft.com/office/officeart/2018/2/layout/IconVerticalSolidList"/>
    <dgm:cxn modelId="{14534863-4679-4B60-A835-E9F8358022B6}" type="presOf" srcId="{044B4F73-4F6A-4CD9-841F-D01A1C09D8C2}" destId="{49B629D8-3696-4FCE-B5CB-6B08F00EB271}" srcOrd="0" destOrd="0" presId="urn:microsoft.com/office/officeart/2018/2/layout/IconVerticalSolidList"/>
    <dgm:cxn modelId="{F53BEA7E-AB13-445F-907F-50B8F5683E77}" type="presOf" srcId="{99A9A426-0D66-494C-AD27-B05483D9962C}" destId="{B4AFF514-E120-4ED5-912A-61524AEEEF5F}" srcOrd="0" destOrd="0" presId="urn:microsoft.com/office/officeart/2018/2/layout/IconVerticalSolidList"/>
    <dgm:cxn modelId="{FDF25054-0525-498A-85B7-340100F0260E}" type="presOf" srcId="{AF57E925-1C15-48F9-AA65-50ADDFEA329C}" destId="{29078ADD-92EA-4739-BAC9-3CD1036D88CD}" srcOrd="0" destOrd="0" presId="urn:microsoft.com/office/officeart/2018/2/layout/IconVerticalSolidList"/>
    <dgm:cxn modelId="{66798689-4EDB-462C-B0B8-06543EBF8425}" type="presParOf" srcId="{B4AFF514-E120-4ED5-912A-61524AEEEF5F}" destId="{77D49FDE-1C46-43DA-8479-3B8C5F51805F}" srcOrd="0" destOrd="0" presId="urn:microsoft.com/office/officeart/2018/2/layout/IconVerticalSolidList"/>
    <dgm:cxn modelId="{D9A90F51-45BF-4DA8-A5A0-89C1C19D3009}" type="presParOf" srcId="{77D49FDE-1C46-43DA-8479-3B8C5F51805F}" destId="{085815ED-FC82-4B32-B404-77877849AD92}" srcOrd="0" destOrd="0" presId="urn:microsoft.com/office/officeart/2018/2/layout/IconVerticalSolidList"/>
    <dgm:cxn modelId="{871952B2-7899-4AC1-86FF-44490D914CE2}" type="presParOf" srcId="{77D49FDE-1C46-43DA-8479-3B8C5F51805F}" destId="{EC4942EC-69D0-4CA3-9EDF-25D14496E61F}" srcOrd="1" destOrd="0" presId="urn:microsoft.com/office/officeart/2018/2/layout/IconVerticalSolidList"/>
    <dgm:cxn modelId="{BD15A4F4-3197-4C09-BB7E-0CA29E2A40FA}" type="presParOf" srcId="{77D49FDE-1C46-43DA-8479-3B8C5F51805F}" destId="{88C2666E-2B4E-4B1B-A187-E562723F1126}" srcOrd="2" destOrd="0" presId="urn:microsoft.com/office/officeart/2018/2/layout/IconVerticalSolidList"/>
    <dgm:cxn modelId="{BA617CE3-9B20-465A-94F7-6EA94EC42497}" type="presParOf" srcId="{77D49FDE-1C46-43DA-8479-3B8C5F51805F}" destId="{29078ADD-92EA-4739-BAC9-3CD1036D88CD}" srcOrd="3" destOrd="0" presId="urn:microsoft.com/office/officeart/2018/2/layout/IconVerticalSolidList"/>
    <dgm:cxn modelId="{82EB84F7-E21E-48DE-B600-DA867317B104}" type="presParOf" srcId="{B4AFF514-E120-4ED5-912A-61524AEEEF5F}" destId="{14086D8C-4617-416F-ADBB-C020975AA62B}" srcOrd="1" destOrd="0" presId="urn:microsoft.com/office/officeart/2018/2/layout/IconVerticalSolidList"/>
    <dgm:cxn modelId="{803C975E-AF6C-40DD-ADB7-C5AD90F15B07}" type="presParOf" srcId="{B4AFF514-E120-4ED5-912A-61524AEEEF5F}" destId="{4EAE63DE-6C0E-48E0-982D-B37F7847805B}" srcOrd="2" destOrd="0" presId="urn:microsoft.com/office/officeart/2018/2/layout/IconVerticalSolidList"/>
    <dgm:cxn modelId="{F4EB6842-12EB-47B5-8FA9-CC16400C6220}" type="presParOf" srcId="{4EAE63DE-6C0E-48E0-982D-B37F7847805B}" destId="{9AEC7D2E-1BAD-4DEC-B365-102014CF77D0}" srcOrd="0" destOrd="0" presId="urn:microsoft.com/office/officeart/2018/2/layout/IconVerticalSolidList"/>
    <dgm:cxn modelId="{A5BBB2B6-597E-4BF5-82FA-BC50655B87C3}" type="presParOf" srcId="{4EAE63DE-6C0E-48E0-982D-B37F7847805B}" destId="{6F197843-C6C2-41B6-B42F-8DB171F7C0F4}" srcOrd="1" destOrd="0" presId="urn:microsoft.com/office/officeart/2018/2/layout/IconVerticalSolidList"/>
    <dgm:cxn modelId="{E838A086-A60C-4CE5-88A2-AE44BA48C90D}" type="presParOf" srcId="{4EAE63DE-6C0E-48E0-982D-B37F7847805B}" destId="{00248BE0-35F2-418C-9506-B11133B25C74}" srcOrd="2" destOrd="0" presId="urn:microsoft.com/office/officeart/2018/2/layout/IconVerticalSolidList"/>
    <dgm:cxn modelId="{125FFB96-3428-4593-B2F7-B4A3C0E1C07D}" type="presParOf" srcId="{4EAE63DE-6C0E-48E0-982D-B37F7847805B}" destId="{C2F89E3F-0F21-4B55-888D-22774832732B}" srcOrd="3" destOrd="0" presId="urn:microsoft.com/office/officeart/2018/2/layout/IconVerticalSolidList"/>
    <dgm:cxn modelId="{75C2FFBD-5BBA-47DB-AED0-973888E55DC5}" type="presParOf" srcId="{B4AFF514-E120-4ED5-912A-61524AEEEF5F}" destId="{E49B8E88-30BD-4376-BEF0-F73E877DEBB1}" srcOrd="3" destOrd="0" presId="urn:microsoft.com/office/officeart/2018/2/layout/IconVerticalSolidList"/>
    <dgm:cxn modelId="{BB257240-8E2D-4C6E-8FF6-8EF65EF6D64F}" type="presParOf" srcId="{B4AFF514-E120-4ED5-912A-61524AEEEF5F}" destId="{D851454C-8994-4637-AE8E-F6331CD7779F}" srcOrd="4" destOrd="0" presId="urn:microsoft.com/office/officeart/2018/2/layout/IconVerticalSolidList"/>
    <dgm:cxn modelId="{7DCEBE9A-ADAF-48AC-ADDF-F89BC9C68EA7}" type="presParOf" srcId="{D851454C-8994-4637-AE8E-F6331CD7779F}" destId="{8B316010-3265-4932-8357-65A3A2466F21}" srcOrd="0" destOrd="0" presId="urn:microsoft.com/office/officeart/2018/2/layout/IconVerticalSolidList"/>
    <dgm:cxn modelId="{9A17B70C-CE4D-458A-872E-9196D2E1C8B9}" type="presParOf" srcId="{D851454C-8994-4637-AE8E-F6331CD7779F}" destId="{178666D0-BD90-46FF-AE53-3F0640E2CAA3}" srcOrd="1" destOrd="0" presId="urn:microsoft.com/office/officeart/2018/2/layout/IconVerticalSolidList"/>
    <dgm:cxn modelId="{4A160A3D-A5DE-4B9D-82C8-E324D69F7610}" type="presParOf" srcId="{D851454C-8994-4637-AE8E-F6331CD7779F}" destId="{FF4C5124-874D-43D9-9A2C-D9ACBD62480A}" srcOrd="2" destOrd="0" presId="urn:microsoft.com/office/officeart/2018/2/layout/IconVerticalSolidList"/>
    <dgm:cxn modelId="{06F9ACB1-407D-4BEE-BAF2-133268746B73}" type="presParOf" srcId="{D851454C-8994-4637-AE8E-F6331CD7779F}" destId="{49B629D8-3696-4FCE-B5CB-6B08F00EB271}" srcOrd="3" destOrd="0" presId="urn:microsoft.com/office/officeart/2018/2/layout/IconVerticalSolidLis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9A9A426-0D66-494C-AD27-B05483D9962C}" type="doc">
      <dgm:prSet loTypeId="urn:microsoft.com/office/officeart/2018/2/layout/IconVerticalSolidList" loCatId="icon" qsTypeId="urn:microsoft.com/office/officeart/2005/8/quickstyle/simple1" qsCatId="simple" csTypeId="urn:microsoft.com/office/officeart/2018/5/colors/Iconchunking_neutralbg_accent4_2" csCatId="accent4" phldr="1"/>
      <dgm:spPr/>
      <dgm:t>
        <a:bodyPr/>
        <a:lstStyle/>
        <a:p>
          <a:endParaRPr lang="en-US"/>
        </a:p>
      </dgm:t>
    </dgm:pt>
    <dgm:pt modelId="{AF57E925-1C15-48F9-AA65-50ADDFEA329C}">
      <dgm:prSet custT="1"/>
      <dgm:spPr/>
      <dgm:t>
        <a:bodyPr/>
        <a:lstStyle/>
        <a:p>
          <a:pPr>
            <a:lnSpc>
              <a:spcPct val="100000"/>
            </a:lnSpc>
          </a:pPr>
          <a:r>
            <a:rPr lang="en-US" sz="1500" b="0" i="0" kern="1200" dirty="0"/>
            <a:t>In this phase the artifact, the compiled tested bundled code, is deployed on the production server.</a:t>
          </a:r>
          <a:endParaRPr lang="en-US" sz="1500" b="0" i="0" kern="1200" dirty="0">
            <a:solidFill>
              <a:prstClr val="black">
                <a:hueOff val="0"/>
                <a:satOff val="0"/>
                <a:lumOff val="0"/>
                <a:alphaOff val="0"/>
              </a:prstClr>
            </a:solidFill>
            <a:latin typeface="Calibri" panose="020F0502020204030204"/>
            <a:ea typeface="+mn-ea"/>
            <a:cs typeface="+mn-cs"/>
          </a:endParaRPr>
        </a:p>
      </dgm:t>
    </dgm:pt>
    <dgm:pt modelId="{A9F6F594-B826-42A8-A8E1-708AC90388FE}" type="parTrans" cxnId="{C1C5AB62-1D48-4F55-96D6-94E88225630D}">
      <dgm:prSet/>
      <dgm:spPr/>
      <dgm:t>
        <a:bodyPr/>
        <a:lstStyle/>
        <a:p>
          <a:endParaRPr lang="en-IN"/>
        </a:p>
      </dgm:t>
    </dgm:pt>
    <dgm:pt modelId="{1CD659CB-AF05-4A98-A945-A243907BC252}" type="sibTrans" cxnId="{C1C5AB62-1D48-4F55-96D6-94E88225630D}">
      <dgm:prSet/>
      <dgm:spPr/>
      <dgm:t>
        <a:bodyPr/>
        <a:lstStyle/>
        <a:p>
          <a:endParaRPr lang="en-IN"/>
        </a:p>
      </dgm:t>
    </dgm:pt>
    <dgm:pt modelId="{F16EDBA2-33B9-431E-AEFF-CC82ABA91859}">
      <dgm:prSet custT="1"/>
      <dgm:spPr/>
      <dgm:t>
        <a:bodyPr/>
        <a:lstStyle/>
        <a:p>
          <a:pPr>
            <a:lnSpc>
              <a:spcPct val="100000"/>
            </a:lnSpc>
          </a:pPr>
          <a:r>
            <a:rPr lang="en-US" sz="1500" b="0" i="0" kern="1200" dirty="0">
              <a:solidFill>
                <a:prstClr val="black">
                  <a:hueOff val="0"/>
                  <a:satOff val="0"/>
                  <a:lumOff val="0"/>
                  <a:alphaOff val="0"/>
                </a:prstClr>
              </a:solidFill>
              <a:latin typeface="Calibri" panose="020F0502020204030204"/>
              <a:ea typeface="+mn-ea"/>
              <a:cs typeface="+mn-cs"/>
            </a:rPr>
            <a:t>In this phase, specifically for production deployment, a manual gate is preferred.</a:t>
          </a:r>
        </a:p>
      </dgm:t>
    </dgm:pt>
    <dgm:pt modelId="{7D01C45D-5A58-4207-A75B-6FB243FE4CAE}" type="parTrans" cxnId="{128F06AD-8FC9-41FB-85A9-42F1ECE614BC}">
      <dgm:prSet/>
      <dgm:spPr/>
      <dgm:t>
        <a:bodyPr/>
        <a:lstStyle/>
        <a:p>
          <a:endParaRPr lang="en-IN"/>
        </a:p>
      </dgm:t>
    </dgm:pt>
    <dgm:pt modelId="{4FDB9422-E304-46E7-9A75-BCAD3DE2C4D7}" type="sibTrans" cxnId="{128F06AD-8FC9-41FB-85A9-42F1ECE614BC}">
      <dgm:prSet/>
      <dgm:spPr/>
      <dgm:t>
        <a:bodyPr/>
        <a:lstStyle/>
        <a:p>
          <a:endParaRPr lang="en-IN"/>
        </a:p>
      </dgm:t>
    </dgm:pt>
    <dgm:pt modelId="{044B4F73-4F6A-4CD9-841F-D01A1C09D8C2}">
      <dgm:prSet custT="1"/>
      <dgm:spPr/>
      <dgm:t>
        <a:bodyPr/>
        <a:lstStyle/>
        <a:p>
          <a:pPr>
            <a:lnSpc>
              <a:spcPct val="100000"/>
            </a:lnSpc>
          </a:pPr>
          <a:r>
            <a:rPr lang="en-US" sz="1500" b="0" i="0" kern="1200" dirty="0">
              <a:solidFill>
                <a:prstClr val="black">
                  <a:hueOff val="0"/>
                  <a:satOff val="0"/>
                  <a:lumOff val="0"/>
                  <a:alphaOff val="0"/>
                </a:prstClr>
              </a:solidFill>
              <a:latin typeface="Calibri" panose="020F0502020204030204"/>
              <a:ea typeface="+mn-ea"/>
              <a:cs typeface="+mn-cs"/>
            </a:rPr>
            <a:t>In other non-production environments, the deployment can be automated and continuous.</a:t>
          </a:r>
        </a:p>
      </dgm:t>
    </dgm:pt>
    <dgm:pt modelId="{4F954438-1B8A-416B-B5A8-23116B54FF88}" type="parTrans" cxnId="{008C5AAF-5E22-453E-BDEF-4E0645F22751}">
      <dgm:prSet/>
      <dgm:spPr/>
      <dgm:t>
        <a:bodyPr/>
        <a:lstStyle/>
        <a:p>
          <a:endParaRPr lang="en-IN"/>
        </a:p>
      </dgm:t>
    </dgm:pt>
    <dgm:pt modelId="{B9ACD5DE-6588-4556-80BF-44188AF3B623}" type="sibTrans" cxnId="{008C5AAF-5E22-453E-BDEF-4E0645F22751}">
      <dgm:prSet/>
      <dgm:spPr/>
      <dgm:t>
        <a:bodyPr/>
        <a:lstStyle/>
        <a:p>
          <a:endParaRPr lang="en-IN"/>
        </a:p>
      </dgm:t>
    </dgm:pt>
    <dgm:pt modelId="{B4AFF514-E120-4ED5-912A-61524AEEEF5F}" type="pres">
      <dgm:prSet presAssocID="{99A9A426-0D66-494C-AD27-B05483D9962C}" presName="root" presStyleCnt="0">
        <dgm:presLayoutVars>
          <dgm:dir/>
          <dgm:resizeHandles val="exact"/>
        </dgm:presLayoutVars>
      </dgm:prSet>
      <dgm:spPr/>
      <dgm:t>
        <a:bodyPr/>
        <a:lstStyle/>
        <a:p>
          <a:endParaRPr lang="en-US"/>
        </a:p>
      </dgm:t>
    </dgm:pt>
    <dgm:pt modelId="{77D49FDE-1C46-43DA-8479-3B8C5F51805F}" type="pres">
      <dgm:prSet presAssocID="{AF57E925-1C15-48F9-AA65-50ADDFEA329C}" presName="compNode" presStyleCnt="0"/>
      <dgm:spPr/>
    </dgm:pt>
    <dgm:pt modelId="{085815ED-FC82-4B32-B404-77877849AD92}" type="pres">
      <dgm:prSet presAssocID="{AF57E925-1C15-48F9-AA65-50ADDFEA329C}" presName="bgRect" presStyleLbl="bgShp" presStyleIdx="0" presStyleCnt="3"/>
      <dgm:spPr/>
    </dgm:pt>
    <dgm:pt modelId="{EC4942EC-69D0-4CA3-9EDF-25D14496E61F}" type="pres">
      <dgm:prSet presAssocID="{AF57E925-1C15-48F9-AA65-50ADDFEA329C}" presName="iconRect" presStyleLbl="node1" presStyleIdx="0" presStyleCnt="3"/>
      <dgm:spPr>
        <a:ln>
          <a:noFill/>
        </a:ln>
      </dgm:spPr>
    </dgm:pt>
    <dgm:pt modelId="{88C2666E-2B4E-4B1B-A187-E562723F1126}" type="pres">
      <dgm:prSet presAssocID="{AF57E925-1C15-48F9-AA65-50ADDFEA329C}" presName="spaceRect" presStyleCnt="0"/>
      <dgm:spPr/>
    </dgm:pt>
    <dgm:pt modelId="{29078ADD-92EA-4739-BAC9-3CD1036D88CD}" type="pres">
      <dgm:prSet presAssocID="{AF57E925-1C15-48F9-AA65-50ADDFEA329C}" presName="parTx" presStyleLbl="revTx" presStyleIdx="0" presStyleCnt="3">
        <dgm:presLayoutVars>
          <dgm:chMax val="0"/>
          <dgm:chPref val="0"/>
        </dgm:presLayoutVars>
      </dgm:prSet>
      <dgm:spPr/>
      <dgm:t>
        <a:bodyPr/>
        <a:lstStyle/>
        <a:p>
          <a:endParaRPr lang="en-US"/>
        </a:p>
      </dgm:t>
    </dgm:pt>
    <dgm:pt modelId="{14086D8C-4617-416F-ADBB-C020975AA62B}" type="pres">
      <dgm:prSet presAssocID="{1CD659CB-AF05-4A98-A945-A243907BC252}" presName="sibTrans" presStyleCnt="0"/>
      <dgm:spPr/>
    </dgm:pt>
    <dgm:pt modelId="{4EAE63DE-6C0E-48E0-982D-B37F7847805B}" type="pres">
      <dgm:prSet presAssocID="{F16EDBA2-33B9-431E-AEFF-CC82ABA91859}" presName="compNode" presStyleCnt="0"/>
      <dgm:spPr/>
    </dgm:pt>
    <dgm:pt modelId="{9AEC7D2E-1BAD-4DEC-B365-102014CF77D0}" type="pres">
      <dgm:prSet presAssocID="{F16EDBA2-33B9-431E-AEFF-CC82ABA91859}" presName="bgRect" presStyleLbl="bgShp" presStyleIdx="1" presStyleCnt="3"/>
      <dgm:spPr/>
    </dgm:pt>
    <dgm:pt modelId="{6F197843-C6C2-41B6-B42F-8DB171F7C0F4}" type="pres">
      <dgm:prSet presAssocID="{F16EDBA2-33B9-431E-AEFF-CC82ABA91859}" presName="iconRect" presStyleLbl="node1" presStyleIdx="1" presStyleCnt="3"/>
      <dgm:spPr/>
    </dgm:pt>
    <dgm:pt modelId="{00248BE0-35F2-418C-9506-B11133B25C74}" type="pres">
      <dgm:prSet presAssocID="{F16EDBA2-33B9-431E-AEFF-CC82ABA91859}" presName="spaceRect" presStyleCnt="0"/>
      <dgm:spPr/>
    </dgm:pt>
    <dgm:pt modelId="{C2F89E3F-0F21-4B55-888D-22774832732B}" type="pres">
      <dgm:prSet presAssocID="{F16EDBA2-33B9-431E-AEFF-CC82ABA91859}" presName="parTx" presStyleLbl="revTx" presStyleIdx="1" presStyleCnt="3">
        <dgm:presLayoutVars>
          <dgm:chMax val="0"/>
          <dgm:chPref val="0"/>
        </dgm:presLayoutVars>
      </dgm:prSet>
      <dgm:spPr/>
      <dgm:t>
        <a:bodyPr/>
        <a:lstStyle/>
        <a:p>
          <a:endParaRPr lang="en-US"/>
        </a:p>
      </dgm:t>
    </dgm:pt>
    <dgm:pt modelId="{E49B8E88-30BD-4376-BEF0-F73E877DEBB1}" type="pres">
      <dgm:prSet presAssocID="{4FDB9422-E304-46E7-9A75-BCAD3DE2C4D7}" presName="sibTrans" presStyleCnt="0"/>
      <dgm:spPr/>
    </dgm:pt>
    <dgm:pt modelId="{D851454C-8994-4637-AE8E-F6331CD7779F}" type="pres">
      <dgm:prSet presAssocID="{044B4F73-4F6A-4CD9-841F-D01A1C09D8C2}" presName="compNode" presStyleCnt="0"/>
      <dgm:spPr/>
    </dgm:pt>
    <dgm:pt modelId="{8B316010-3265-4932-8357-65A3A2466F21}" type="pres">
      <dgm:prSet presAssocID="{044B4F73-4F6A-4CD9-841F-D01A1C09D8C2}" presName="bgRect" presStyleLbl="bgShp" presStyleIdx="2" presStyleCnt="3"/>
      <dgm:spPr/>
    </dgm:pt>
    <dgm:pt modelId="{178666D0-BD90-46FF-AE53-3F0640E2CAA3}" type="pres">
      <dgm:prSet presAssocID="{044B4F73-4F6A-4CD9-841F-D01A1C09D8C2}" presName="iconRect" presStyleLbl="node1" presStyleIdx="2" presStyleCnt="3"/>
      <dgm:spPr/>
    </dgm:pt>
    <dgm:pt modelId="{FF4C5124-874D-43D9-9A2C-D9ACBD62480A}" type="pres">
      <dgm:prSet presAssocID="{044B4F73-4F6A-4CD9-841F-D01A1C09D8C2}" presName="spaceRect" presStyleCnt="0"/>
      <dgm:spPr/>
    </dgm:pt>
    <dgm:pt modelId="{49B629D8-3696-4FCE-B5CB-6B08F00EB271}" type="pres">
      <dgm:prSet presAssocID="{044B4F73-4F6A-4CD9-841F-D01A1C09D8C2}" presName="parTx" presStyleLbl="revTx" presStyleIdx="2" presStyleCnt="3">
        <dgm:presLayoutVars>
          <dgm:chMax val="0"/>
          <dgm:chPref val="0"/>
        </dgm:presLayoutVars>
      </dgm:prSet>
      <dgm:spPr/>
      <dgm:t>
        <a:bodyPr/>
        <a:lstStyle/>
        <a:p>
          <a:endParaRPr lang="en-US"/>
        </a:p>
      </dgm:t>
    </dgm:pt>
  </dgm:ptLst>
  <dgm:cxnLst>
    <dgm:cxn modelId="{008C5AAF-5E22-453E-BDEF-4E0645F22751}" srcId="{99A9A426-0D66-494C-AD27-B05483D9962C}" destId="{044B4F73-4F6A-4CD9-841F-D01A1C09D8C2}" srcOrd="2" destOrd="0" parTransId="{4F954438-1B8A-416B-B5A8-23116B54FF88}" sibTransId="{B9ACD5DE-6588-4556-80BF-44188AF3B623}"/>
    <dgm:cxn modelId="{C1C5AB62-1D48-4F55-96D6-94E88225630D}" srcId="{99A9A426-0D66-494C-AD27-B05483D9962C}" destId="{AF57E925-1C15-48F9-AA65-50ADDFEA329C}" srcOrd="0" destOrd="0" parTransId="{A9F6F594-B826-42A8-A8E1-708AC90388FE}" sibTransId="{1CD659CB-AF05-4A98-A945-A243907BC252}"/>
    <dgm:cxn modelId="{128F06AD-8FC9-41FB-85A9-42F1ECE614BC}" srcId="{99A9A426-0D66-494C-AD27-B05483D9962C}" destId="{F16EDBA2-33B9-431E-AEFF-CC82ABA91859}" srcOrd="1" destOrd="0" parTransId="{7D01C45D-5A58-4207-A75B-6FB243FE4CAE}" sibTransId="{4FDB9422-E304-46E7-9A75-BCAD3DE2C4D7}"/>
    <dgm:cxn modelId="{62FD61CC-6317-4148-BB43-6461186FBA79}" type="presOf" srcId="{F16EDBA2-33B9-431E-AEFF-CC82ABA91859}" destId="{C2F89E3F-0F21-4B55-888D-22774832732B}" srcOrd="0" destOrd="0" presId="urn:microsoft.com/office/officeart/2018/2/layout/IconVerticalSolidList"/>
    <dgm:cxn modelId="{14534863-4679-4B60-A835-E9F8358022B6}" type="presOf" srcId="{044B4F73-4F6A-4CD9-841F-D01A1C09D8C2}" destId="{49B629D8-3696-4FCE-B5CB-6B08F00EB271}" srcOrd="0" destOrd="0" presId="urn:microsoft.com/office/officeart/2018/2/layout/IconVerticalSolidList"/>
    <dgm:cxn modelId="{F53BEA7E-AB13-445F-907F-50B8F5683E77}" type="presOf" srcId="{99A9A426-0D66-494C-AD27-B05483D9962C}" destId="{B4AFF514-E120-4ED5-912A-61524AEEEF5F}" srcOrd="0" destOrd="0" presId="urn:microsoft.com/office/officeart/2018/2/layout/IconVerticalSolidList"/>
    <dgm:cxn modelId="{FDF25054-0525-498A-85B7-340100F0260E}" type="presOf" srcId="{AF57E925-1C15-48F9-AA65-50ADDFEA329C}" destId="{29078ADD-92EA-4739-BAC9-3CD1036D88CD}" srcOrd="0" destOrd="0" presId="urn:microsoft.com/office/officeart/2018/2/layout/IconVerticalSolidList"/>
    <dgm:cxn modelId="{66798689-4EDB-462C-B0B8-06543EBF8425}" type="presParOf" srcId="{B4AFF514-E120-4ED5-912A-61524AEEEF5F}" destId="{77D49FDE-1C46-43DA-8479-3B8C5F51805F}" srcOrd="0" destOrd="0" presId="urn:microsoft.com/office/officeart/2018/2/layout/IconVerticalSolidList"/>
    <dgm:cxn modelId="{D9A90F51-45BF-4DA8-A5A0-89C1C19D3009}" type="presParOf" srcId="{77D49FDE-1C46-43DA-8479-3B8C5F51805F}" destId="{085815ED-FC82-4B32-B404-77877849AD92}" srcOrd="0" destOrd="0" presId="urn:microsoft.com/office/officeart/2018/2/layout/IconVerticalSolidList"/>
    <dgm:cxn modelId="{871952B2-7899-4AC1-86FF-44490D914CE2}" type="presParOf" srcId="{77D49FDE-1C46-43DA-8479-3B8C5F51805F}" destId="{EC4942EC-69D0-4CA3-9EDF-25D14496E61F}" srcOrd="1" destOrd="0" presId="urn:microsoft.com/office/officeart/2018/2/layout/IconVerticalSolidList"/>
    <dgm:cxn modelId="{BD15A4F4-3197-4C09-BB7E-0CA29E2A40FA}" type="presParOf" srcId="{77D49FDE-1C46-43DA-8479-3B8C5F51805F}" destId="{88C2666E-2B4E-4B1B-A187-E562723F1126}" srcOrd="2" destOrd="0" presId="urn:microsoft.com/office/officeart/2018/2/layout/IconVerticalSolidList"/>
    <dgm:cxn modelId="{BA617CE3-9B20-465A-94F7-6EA94EC42497}" type="presParOf" srcId="{77D49FDE-1C46-43DA-8479-3B8C5F51805F}" destId="{29078ADD-92EA-4739-BAC9-3CD1036D88CD}" srcOrd="3" destOrd="0" presId="urn:microsoft.com/office/officeart/2018/2/layout/IconVerticalSolidList"/>
    <dgm:cxn modelId="{82EB84F7-E21E-48DE-B600-DA867317B104}" type="presParOf" srcId="{B4AFF514-E120-4ED5-912A-61524AEEEF5F}" destId="{14086D8C-4617-416F-ADBB-C020975AA62B}" srcOrd="1" destOrd="0" presId="urn:microsoft.com/office/officeart/2018/2/layout/IconVerticalSolidList"/>
    <dgm:cxn modelId="{803C975E-AF6C-40DD-ADB7-C5AD90F15B07}" type="presParOf" srcId="{B4AFF514-E120-4ED5-912A-61524AEEEF5F}" destId="{4EAE63DE-6C0E-48E0-982D-B37F7847805B}" srcOrd="2" destOrd="0" presId="urn:microsoft.com/office/officeart/2018/2/layout/IconVerticalSolidList"/>
    <dgm:cxn modelId="{F4EB6842-12EB-47B5-8FA9-CC16400C6220}" type="presParOf" srcId="{4EAE63DE-6C0E-48E0-982D-B37F7847805B}" destId="{9AEC7D2E-1BAD-4DEC-B365-102014CF77D0}" srcOrd="0" destOrd="0" presId="urn:microsoft.com/office/officeart/2018/2/layout/IconVerticalSolidList"/>
    <dgm:cxn modelId="{A5BBB2B6-597E-4BF5-82FA-BC50655B87C3}" type="presParOf" srcId="{4EAE63DE-6C0E-48E0-982D-B37F7847805B}" destId="{6F197843-C6C2-41B6-B42F-8DB171F7C0F4}" srcOrd="1" destOrd="0" presId="urn:microsoft.com/office/officeart/2018/2/layout/IconVerticalSolidList"/>
    <dgm:cxn modelId="{E838A086-A60C-4CE5-88A2-AE44BA48C90D}" type="presParOf" srcId="{4EAE63DE-6C0E-48E0-982D-B37F7847805B}" destId="{00248BE0-35F2-418C-9506-B11133B25C74}" srcOrd="2" destOrd="0" presId="urn:microsoft.com/office/officeart/2018/2/layout/IconVerticalSolidList"/>
    <dgm:cxn modelId="{125FFB96-3428-4593-B2F7-B4A3C0E1C07D}" type="presParOf" srcId="{4EAE63DE-6C0E-48E0-982D-B37F7847805B}" destId="{C2F89E3F-0F21-4B55-888D-22774832732B}" srcOrd="3" destOrd="0" presId="urn:microsoft.com/office/officeart/2018/2/layout/IconVerticalSolidList"/>
    <dgm:cxn modelId="{75C2FFBD-5BBA-47DB-AED0-973888E55DC5}" type="presParOf" srcId="{B4AFF514-E120-4ED5-912A-61524AEEEF5F}" destId="{E49B8E88-30BD-4376-BEF0-F73E877DEBB1}" srcOrd="3" destOrd="0" presId="urn:microsoft.com/office/officeart/2018/2/layout/IconVerticalSolidList"/>
    <dgm:cxn modelId="{BB257240-8E2D-4C6E-8FF6-8EF65EF6D64F}" type="presParOf" srcId="{B4AFF514-E120-4ED5-912A-61524AEEEF5F}" destId="{D851454C-8994-4637-AE8E-F6331CD7779F}" srcOrd="4" destOrd="0" presId="urn:microsoft.com/office/officeart/2018/2/layout/IconVerticalSolidList"/>
    <dgm:cxn modelId="{7DCEBE9A-ADAF-48AC-ADDF-F89BC9C68EA7}" type="presParOf" srcId="{D851454C-8994-4637-AE8E-F6331CD7779F}" destId="{8B316010-3265-4932-8357-65A3A2466F21}" srcOrd="0" destOrd="0" presId="urn:microsoft.com/office/officeart/2018/2/layout/IconVerticalSolidList"/>
    <dgm:cxn modelId="{9A17B70C-CE4D-458A-872E-9196D2E1C8B9}" type="presParOf" srcId="{D851454C-8994-4637-AE8E-F6331CD7779F}" destId="{178666D0-BD90-46FF-AE53-3F0640E2CAA3}" srcOrd="1" destOrd="0" presId="urn:microsoft.com/office/officeart/2018/2/layout/IconVerticalSolidList"/>
    <dgm:cxn modelId="{4A160A3D-A5DE-4B9D-82C8-E324D69F7610}" type="presParOf" srcId="{D851454C-8994-4637-AE8E-F6331CD7779F}" destId="{FF4C5124-874D-43D9-9A2C-D9ACBD62480A}" srcOrd="2" destOrd="0" presId="urn:microsoft.com/office/officeart/2018/2/layout/IconVerticalSolidList"/>
    <dgm:cxn modelId="{06F9ACB1-407D-4BEE-BAF2-133268746B73}" type="presParOf" srcId="{D851454C-8994-4637-AE8E-F6331CD7779F}" destId="{49B629D8-3696-4FCE-B5CB-6B08F00EB271}" srcOrd="3" destOrd="0" presId="urn:microsoft.com/office/officeart/2018/2/layout/IconVerticalSolidLis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9A9A426-0D66-494C-AD27-B05483D9962C}" type="doc">
      <dgm:prSet loTypeId="urn:microsoft.com/office/officeart/2018/2/layout/IconVerticalSolidList" loCatId="icon" qsTypeId="urn:microsoft.com/office/officeart/2005/8/quickstyle/simple1" qsCatId="simple" csTypeId="urn:microsoft.com/office/officeart/2018/5/colors/Iconchunking_neutralbg_accent4_2" csCatId="accent4" phldr="1"/>
      <dgm:spPr/>
      <dgm:t>
        <a:bodyPr/>
        <a:lstStyle/>
        <a:p>
          <a:endParaRPr lang="en-US"/>
        </a:p>
      </dgm:t>
    </dgm:pt>
    <dgm:pt modelId="{AF57E925-1C15-48F9-AA65-50ADDFEA329C}">
      <dgm:prSet custT="1"/>
      <dgm:spPr/>
      <dgm:t>
        <a:bodyPr/>
        <a:lstStyle/>
        <a:p>
          <a:pPr>
            <a:lnSpc>
              <a:spcPct val="100000"/>
            </a:lnSpc>
          </a:pPr>
          <a:r>
            <a:rPr lang="en-US" sz="1500" b="0" i="0" kern="1200" dirty="0"/>
            <a:t>In this phase the application is continuously monitored for its performance.</a:t>
          </a:r>
          <a:endParaRPr lang="en-US" sz="1500" b="0" i="0" kern="1200" dirty="0">
            <a:solidFill>
              <a:prstClr val="black">
                <a:hueOff val="0"/>
                <a:satOff val="0"/>
                <a:lumOff val="0"/>
                <a:alphaOff val="0"/>
              </a:prstClr>
            </a:solidFill>
            <a:latin typeface="Calibri" panose="020F0502020204030204"/>
            <a:ea typeface="+mn-ea"/>
            <a:cs typeface="+mn-cs"/>
          </a:endParaRPr>
        </a:p>
      </dgm:t>
    </dgm:pt>
    <dgm:pt modelId="{A9F6F594-B826-42A8-A8E1-708AC90388FE}" type="parTrans" cxnId="{C1C5AB62-1D48-4F55-96D6-94E88225630D}">
      <dgm:prSet/>
      <dgm:spPr/>
      <dgm:t>
        <a:bodyPr/>
        <a:lstStyle/>
        <a:p>
          <a:endParaRPr lang="en-IN"/>
        </a:p>
      </dgm:t>
    </dgm:pt>
    <dgm:pt modelId="{1CD659CB-AF05-4A98-A945-A243907BC252}" type="sibTrans" cxnId="{C1C5AB62-1D48-4F55-96D6-94E88225630D}">
      <dgm:prSet/>
      <dgm:spPr/>
      <dgm:t>
        <a:bodyPr/>
        <a:lstStyle/>
        <a:p>
          <a:endParaRPr lang="en-IN"/>
        </a:p>
      </dgm:t>
    </dgm:pt>
    <dgm:pt modelId="{F16EDBA2-33B9-431E-AEFF-CC82ABA91859}">
      <dgm:prSet custT="1"/>
      <dgm:spPr/>
      <dgm:t>
        <a:bodyPr/>
        <a:lstStyle/>
        <a:p>
          <a:pPr>
            <a:lnSpc>
              <a:spcPct val="100000"/>
            </a:lnSpc>
          </a:pPr>
          <a:r>
            <a:rPr lang="en-US" sz="1500" b="0" i="0" kern="1200" dirty="0">
              <a:solidFill>
                <a:prstClr val="black">
                  <a:hueOff val="0"/>
                  <a:satOff val="0"/>
                  <a:lumOff val="0"/>
                  <a:alphaOff val="0"/>
                </a:prstClr>
              </a:solidFill>
              <a:latin typeface="Calibri" panose="020F0502020204030204"/>
              <a:ea typeface="+mn-ea"/>
              <a:cs typeface="+mn-cs"/>
            </a:rPr>
            <a:t>Logs, metrices, events etc. are recorded and analyzed for application performance and issues.</a:t>
          </a:r>
        </a:p>
      </dgm:t>
    </dgm:pt>
    <dgm:pt modelId="{7D01C45D-5A58-4207-A75B-6FB243FE4CAE}" type="parTrans" cxnId="{128F06AD-8FC9-41FB-85A9-42F1ECE614BC}">
      <dgm:prSet/>
      <dgm:spPr/>
      <dgm:t>
        <a:bodyPr/>
        <a:lstStyle/>
        <a:p>
          <a:endParaRPr lang="en-IN"/>
        </a:p>
      </dgm:t>
    </dgm:pt>
    <dgm:pt modelId="{4FDB9422-E304-46E7-9A75-BCAD3DE2C4D7}" type="sibTrans" cxnId="{128F06AD-8FC9-41FB-85A9-42F1ECE614BC}">
      <dgm:prSet/>
      <dgm:spPr/>
      <dgm:t>
        <a:bodyPr/>
        <a:lstStyle/>
        <a:p>
          <a:endParaRPr lang="en-IN"/>
        </a:p>
      </dgm:t>
    </dgm:pt>
    <dgm:pt modelId="{044B4F73-4F6A-4CD9-841F-D01A1C09D8C2}">
      <dgm:prSet custT="1"/>
      <dgm:spPr/>
      <dgm:t>
        <a:bodyPr/>
        <a:lstStyle/>
        <a:p>
          <a:pPr>
            <a:lnSpc>
              <a:spcPct val="100000"/>
            </a:lnSpc>
          </a:pPr>
          <a:r>
            <a:rPr lang="en-US" sz="1500" b="0" i="0" kern="1200" dirty="0">
              <a:solidFill>
                <a:prstClr val="black">
                  <a:hueOff val="0"/>
                  <a:satOff val="0"/>
                  <a:lumOff val="0"/>
                  <a:alphaOff val="0"/>
                </a:prstClr>
              </a:solidFill>
              <a:latin typeface="Calibri" panose="020F0502020204030204"/>
              <a:ea typeface="+mn-ea"/>
              <a:cs typeface="+mn-cs"/>
            </a:rPr>
            <a:t>Operations team setup the tools and provide access to developers to various metrices, logs which  developers to closely check the health of the application.</a:t>
          </a:r>
        </a:p>
      </dgm:t>
    </dgm:pt>
    <dgm:pt modelId="{4F954438-1B8A-416B-B5A8-23116B54FF88}" type="parTrans" cxnId="{008C5AAF-5E22-453E-BDEF-4E0645F22751}">
      <dgm:prSet/>
      <dgm:spPr/>
      <dgm:t>
        <a:bodyPr/>
        <a:lstStyle/>
        <a:p>
          <a:endParaRPr lang="en-IN"/>
        </a:p>
      </dgm:t>
    </dgm:pt>
    <dgm:pt modelId="{B9ACD5DE-6588-4556-80BF-44188AF3B623}" type="sibTrans" cxnId="{008C5AAF-5E22-453E-BDEF-4E0645F22751}">
      <dgm:prSet/>
      <dgm:spPr/>
      <dgm:t>
        <a:bodyPr/>
        <a:lstStyle/>
        <a:p>
          <a:endParaRPr lang="en-IN"/>
        </a:p>
      </dgm:t>
    </dgm:pt>
    <dgm:pt modelId="{B4AFF514-E120-4ED5-912A-61524AEEEF5F}" type="pres">
      <dgm:prSet presAssocID="{99A9A426-0D66-494C-AD27-B05483D9962C}" presName="root" presStyleCnt="0">
        <dgm:presLayoutVars>
          <dgm:dir/>
          <dgm:resizeHandles val="exact"/>
        </dgm:presLayoutVars>
      </dgm:prSet>
      <dgm:spPr/>
      <dgm:t>
        <a:bodyPr/>
        <a:lstStyle/>
        <a:p>
          <a:endParaRPr lang="en-US"/>
        </a:p>
      </dgm:t>
    </dgm:pt>
    <dgm:pt modelId="{77D49FDE-1C46-43DA-8479-3B8C5F51805F}" type="pres">
      <dgm:prSet presAssocID="{AF57E925-1C15-48F9-AA65-50ADDFEA329C}" presName="compNode" presStyleCnt="0"/>
      <dgm:spPr/>
    </dgm:pt>
    <dgm:pt modelId="{085815ED-FC82-4B32-B404-77877849AD92}" type="pres">
      <dgm:prSet presAssocID="{AF57E925-1C15-48F9-AA65-50ADDFEA329C}" presName="bgRect" presStyleLbl="bgShp" presStyleIdx="0" presStyleCnt="3"/>
      <dgm:spPr/>
    </dgm:pt>
    <dgm:pt modelId="{EC4942EC-69D0-4CA3-9EDF-25D14496E61F}" type="pres">
      <dgm:prSet presAssocID="{AF57E925-1C15-48F9-AA65-50ADDFEA329C}" presName="iconRect" presStyleLbl="node1" presStyleIdx="0" presStyleCnt="3"/>
      <dgm:spPr>
        <a:ln>
          <a:noFill/>
        </a:ln>
      </dgm:spPr>
    </dgm:pt>
    <dgm:pt modelId="{88C2666E-2B4E-4B1B-A187-E562723F1126}" type="pres">
      <dgm:prSet presAssocID="{AF57E925-1C15-48F9-AA65-50ADDFEA329C}" presName="spaceRect" presStyleCnt="0"/>
      <dgm:spPr/>
    </dgm:pt>
    <dgm:pt modelId="{29078ADD-92EA-4739-BAC9-3CD1036D88CD}" type="pres">
      <dgm:prSet presAssocID="{AF57E925-1C15-48F9-AA65-50ADDFEA329C}" presName="parTx" presStyleLbl="revTx" presStyleIdx="0" presStyleCnt="3">
        <dgm:presLayoutVars>
          <dgm:chMax val="0"/>
          <dgm:chPref val="0"/>
        </dgm:presLayoutVars>
      </dgm:prSet>
      <dgm:spPr/>
      <dgm:t>
        <a:bodyPr/>
        <a:lstStyle/>
        <a:p>
          <a:endParaRPr lang="en-US"/>
        </a:p>
      </dgm:t>
    </dgm:pt>
    <dgm:pt modelId="{14086D8C-4617-416F-ADBB-C020975AA62B}" type="pres">
      <dgm:prSet presAssocID="{1CD659CB-AF05-4A98-A945-A243907BC252}" presName="sibTrans" presStyleCnt="0"/>
      <dgm:spPr/>
    </dgm:pt>
    <dgm:pt modelId="{4EAE63DE-6C0E-48E0-982D-B37F7847805B}" type="pres">
      <dgm:prSet presAssocID="{F16EDBA2-33B9-431E-AEFF-CC82ABA91859}" presName="compNode" presStyleCnt="0"/>
      <dgm:spPr/>
    </dgm:pt>
    <dgm:pt modelId="{9AEC7D2E-1BAD-4DEC-B365-102014CF77D0}" type="pres">
      <dgm:prSet presAssocID="{F16EDBA2-33B9-431E-AEFF-CC82ABA91859}" presName="bgRect" presStyleLbl="bgShp" presStyleIdx="1" presStyleCnt="3"/>
      <dgm:spPr/>
    </dgm:pt>
    <dgm:pt modelId="{6F197843-C6C2-41B6-B42F-8DB171F7C0F4}" type="pres">
      <dgm:prSet presAssocID="{F16EDBA2-33B9-431E-AEFF-CC82ABA91859}" presName="iconRect" presStyleLbl="node1" presStyleIdx="1" presStyleCnt="3"/>
      <dgm:spPr/>
    </dgm:pt>
    <dgm:pt modelId="{00248BE0-35F2-418C-9506-B11133B25C74}" type="pres">
      <dgm:prSet presAssocID="{F16EDBA2-33B9-431E-AEFF-CC82ABA91859}" presName="spaceRect" presStyleCnt="0"/>
      <dgm:spPr/>
    </dgm:pt>
    <dgm:pt modelId="{C2F89E3F-0F21-4B55-888D-22774832732B}" type="pres">
      <dgm:prSet presAssocID="{F16EDBA2-33B9-431E-AEFF-CC82ABA91859}" presName="parTx" presStyleLbl="revTx" presStyleIdx="1" presStyleCnt="3">
        <dgm:presLayoutVars>
          <dgm:chMax val="0"/>
          <dgm:chPref val="0"/>
        </dgm:presLayoutVars>
      </dgm:prSet>
      <dgm:spPr/>
      <dgm:t>
        <a:bodyPr/>
        <a:lstStyle/>
        <a:p>
          <a:endParaRPr lang="en-US"/>
        </a:p>
      </dgm:t>
    </dgm:pt>
    <dgm:pt modelId="{E49B8E88-30BD-4376-BEF0-F73E877DEBB1}" type="pres">
      <dgm:prSet presAssocID="{4FDB9422-E304-46E7-9A75-BCAD3DE2C4D7}" presName="sibTrans" presStyleCnt="0"/>
      <dgm:spPr/>
    </dgm:pt>
    <dgm:pt modelId="{D851454C-8994-4637-AE8E-F6331CD7779F}" type="pres">
      <dgm:prSet presAssocID="{044B4F73-4F6A-4CD9-841F-D01A1C09D8C2}" presName="compNode" presStyleCnt="0"/>
      <dgm:spPr/>
    </dgm:pt>
    <dgm:pt modelId="{8B316010-3265-4932-8357-65A3A2466F21}" type="pres">
      <dgm:prSet presAssocID="{044B4F73-4F6A-4CD9-841F-D01A1C09D8C2}" presName="bgRect" presStyleLbl="bgShp" presStyleIdx="2" presStyleCnt="3"/>
      <dgm:spPr/>
    </dgm:pt>
    <dgm:pt modelId="{178666D0-BD90-46FF-AE53-3F0640E2CAA3}" type="pres">
      <dgm:prSet presAssocID="{044B4F73-4F6A-4CD9-841F-D01A1C09D8C2}" presName="iconRect" presStyleLbl="node1" presStyleIdx="2" presStyleCnt="3"/>
      <dgm:spPr/>
    </dgm:pt>
    <dgm:pt modelId="{FF4C5124-874D-43D9-9A2C-D9ACBD62480A}" type="pres">
      <dgm:prSet presAssocID="{044B4F73-4F6A-4CD9-841F-D01A1C09D8C2}" presName="spaceRect" presStyleCnt="0"/>
      <dgm:spPr/>
    </dgm:pt>
    <dgm:pt modelId="{49B629D8-3696-4FCE-B5CB-6B08F00EB271}" type="pres">
      <dgm:prSet presAssocID="{044B4F73-4F6A-4CD9-841F-D01A1C09D8C2}" presName="parTx" presStyleLbl="revTx" presStyleIdx="2" presStyleCnt="3">
        <dgm:presLayoutVars>
          <dgm:chMax val="0"/>
          <dgm:chPref val="0"/>
        </dgm:presLayoutVars>
      </dgm:prSet>
      <dgm:spPr/>
      <dgm:t>
        <a:bodyPr/>
        <a:lstStyle/>
        <a:p>
          <a:endParaRPr lang="en-US"/>
        </a:p>
      </dgm:t>
    </dgm:pt>
  </dgm:ptLst>
  <dgm:cxnLst>
    <dgm:cxn modelId="{008C5AAF-5E22-453E-BDEF-4E0645F22751}" srcId="{99A9A426-0D66-494C-AD27-B05483D9962C}" destId="{044B4F73-4F6A-4CD9-841F-D01A1C09D8C2}" srcOrd="2" destOrd="0" parTransId="{4F954438-1B8A-416B-B5A8-23116B54FF88}" sibTransId="{B9ACD5DE-6588-4556-80BF-44188AF3B623}"/>
    <dgm:cxn modelId="{C1C5AB62-1D48-4F55-96D6-94E88225630D}" srcId="{99A9A426-0D66-494C-AD27-B05483D9962C}" destId="{AF57E925-1C15-48F9-AA65-50ADDFEA329C}" srcOrd="0" destOrd="0" parTransId="{A9F6F594-B826-42A8-A8E1-708AC90388FE}" sibTransId="{1CD659CB-AF05-4A98-A945-A243907BC252}"/>
    <dgm:cxn modelId="{128F06AD-8FC9-41FB-85A9-42F1ECE614BC}" srcId="{99A9A426-0D66-494C-AD27-B05483D9962C}" destId="{F16EDBA2-33B9-431E-AEFF-CC82ABA91859}" srcOrd="1" destOrd="0" parTransId="{7D01C45D-5A58-4207-A75B-6FB243FE4CAE}" sibTransId="{4FDB9422-E304-46E7-9A75-BCAD3DE2C4D7}"/>
    <dgm:cxn modelId="{62FD61CC-6317-4148-BB43-6461186FBA79}" type="presOf" srcId="{F16EDBA2-33B9-431E-AEFF-CC82ABA91859}" destId="{C2F89E3F-0F21-4B55-888D-22774832732B}" srcOrd="0" destOrd="0" presId="urn:microsoft.com/office/officeart/2018/2/layout/IconVerticalSolidList"/>
    <dgm:cxn modelId="{14534863-4679-4B60-A835-E9F8358022B6}" type="presOf" srcId="{044B4F73-4F6A-4CD9-841F-D01A1C09D8C2}" destId="{49B629D8-3696-4FCE-B5CB-6B08F00EB271}" srcOrd="0" destOrd="0" presId="urn:microsoft.com/office/officeart/2018/2/layout/IconVerticalSolidList"/>
    <dgm:cxn modelId="{F53BEA7E-AB13-445F-907F-50B8F5683E77}" type="presOf" srcId="{99A9A426-0D66-494C-AD27-B05483D9962C}" destId="{B4AFF514-E120-4ED5-912A-61524AEEEF5F}" srcOrd="0" destOrd="0" presId="urn:microsoft.com/office/officeart/2018/2/layout/IconVerticalSolidList"/>
    <dgm:cxn modelId="{FDF25054-0525-498A-85B7-340100F0260E}" type="presOf" srcId="{AF57E925-1C15-48F9-AA65-50ADDFEA329C}" destId="{29078ADD-92EA-4739-BAC9-3CD1036D88CD}" srcOrd="0" destOrd="0" presId="urn:microsoft.com/office/officeart/2018/2/layout/IconVerticalSolidList"/>
    <dgm:cxn modelId="{66798689-4EDB-462C-B0B8-06543EBF8425}" type="presParOf" srcId="{B4AFF514-E120-4ED5-912A-61524AEEEF5F}" destId="{77D49FDE-1C46-43DA-8479-3B8C5F51805F}" srcOrd="0" destOrd="0" presId="urn:microsoft.com/office/officeart/2018/2/layout/IconVerticalSolidList"/>
    <dgm:cxn modelId="{D9A90F51-45BF-4DA8-A5A0-89C1C19D3009}" type="presParOf" srcId="{77D49FDE-1C46-43DA-8479-3B8C5F51805F}" destId="{085815ED-FC82-4B32-B404-77877849AD92}" srcOrd="0" destOrd="0" presId="urn:microsoft.com/office/officeart/2018/2/layout/IconVerticalSolidList"/>
    <dgm:cxn modelId="{871952B2-7899-4AC1-86FF-44490D914CE2}" type="presParOf" srcId="{77D49FDE-1C46-43DA-8479-3B8C5F51805F}" destId="{EC4942EC-69D0-4CA3-9EDF-25D14496E61F}" srcOrd="1" destOrd="0" presId="urn:microsoft.com/office/officeart/2018/2/layout/IconVerticalSolidList"/>
    <dgm:cxn modelId="{BD15A4F4-3197-4C09-BB7E-0CA29E2A40FA}" type="presParOf" srcId="{77D49FDE-1C46-43DA-8479-3B8C5F51805F}" destId="{88C2666E-2B4E-4B1B-A187-E562723F1126}" srcOrd="2" destOrd="0" presId="urn:microsoft.com/office/officeart/2018/2/layout/IconVerticalSolidList"/>
    <dgm:cxn modelId="{BA617CE3-9B20-465A-94F7-6EA94EC42497}" type="presParOf" srcId="{77D49FDE-1C46-43DA-8479-3B8C5F51805F}" destId="{29078ADD-92EA-4739-BAC9-3CD1036D88CD}" srcOrd="3" destOrd="0" presId="urn:microsoft.com/office/officeart/2018/2/layout/IconVerticalSolidList"/>
    <dgm:cxn modelId="{82EB84F7-E21E-48DE-B600-DA867317B104}" type="presParOf" srcId="{B4AFF514-E120-4ED5-912A-61524AEEEF5F}" destId="{14086D8C-4617-416F-ADBB-C020975AA62B}" srcOrd="1" destOrd="0" presId="urn:microsoft.com/office/officeart/2018/2/layout/IconVerticalSolidList"/>
    <dgm:cxn modelId="{803C975E-AF6C-40DD-ADB7-C5AD90F15B07}" type="presParOf" srcId="{B4AFF514-E120-4ED5-912A-61524AEEEF5F}" destId="{4EAE63DE-6C0E-48E0-982D-B37F7847805B}" srcOrd="2" destOrd="0" presId="urn:microsoft.com/office/officeart/2018/2/layout/IconVerticalSolidList"/>
    <dgm:cxn modelId="{F4EB6842-12EB-47B5-8FA9-CC16400C6220}" type="presParOf" srcId="{4EAE63DE-6C0E-48E0-982D-B37F7847805B}" destId="{9AEC7D2E-1BAD-4DEC-B365-102014CF77D0}" srcOrd="0" destOrd="0" presId="urn:microsoft.com/office/officeart/2018/2/layout/IconVerticalSolidList"/>
    <dgm:cxn modelId="{A5BBB2B6-597E-4BF5-82FA-BC50655B87C3}" type="presParOf" srcId="{4EAE63DE-6C0E-48E0-982D-B37F7847805B}" destId="{6F197843-C6C2-41B6-B42F-8DB171F7C0F4}" srcOrd="1" destOrd="0" presId="urn:microsoft.com/office/officeart/2018/2/layout/IconVerticalSolidList"/>
    <dgm:cxn modelId="{E838A086-A60C-4CE5-88A2-AE44BA48C90D}" type="presParOf" srcId="{4EAE63DE-6C0E-48E0-982D-B37F7847805B}" destId="{00248BE0-35F2-418C-9506-B11133B25C74}" srcOrd="2" destOrd="0" presId="urn:microsoft.com/office/officeart/2018/2/layout/IconVerticalSolidList"/>
    <dgm:cxn modelId="{125FFB96-3428-4593-B2F7-B4A3C0E1C07D}" type="presParOf" srcId="{4EAE63DE-6C0E-48E0-982D-B37F7847805B}" destId="{C2F89E3F-0F21-4B55-888D-22774832732B}" srcOrd="3" destOrd="0" presId="urn:microsoft.com/office/officeart/2018/2/layout/IconVerticalSolidList"/>
    <dgm:cxn modelId="{75C2FFBD-5BBA-47DB-AED0-973888E55DC5}" type="presParOf" srcId="{B4AFF514-E120-4ED5-912A-61524AEEEF5F}" destId="{E49B8E88-30BD-4376-BEF0-F73E877DEBB1}" srcOrd="3" destOrd="0" presId="urn:microsoft.com/office/officeart/2018/2/layout/IconVerticalSolidList"/>
    <dgm:cxn modelId="{BB257240-8E2D-4C6E-8FF6-8EF65EF6D64F}" type="presParOf" srcId="{B4AFF514-E120-4ED5-912A-61524AEEEF5F}" destId="{D851454C-8994-4637-AE8E-F6331CD7779F}" srcOrd="4" destOrd="0" presId="urn:microsoft.com/office/officeart/2018/2/layout/IconVerticalSolidList"/>
    <dgm:cxn modelId="{7DCEBE9A-ADAF-48AC-ADDF-F89BC9C68EA7}" type="presParOf" srcId="{D851454C-8994-4637-AE8E-F6331CD7779F}" destId="{8B316010-3265-4932-8357-65A3A2466F21}" srcOrd="0" destOrd="0" presId="urn:microsoft.com/office/officeart/2018/2/layout/IconVerticalSolidList"/>
    <dgm:cxn modelId="{9A17B70C-CE4D-458A-872E-9196D2E1C8B9}" type="presParOf" srcId="{D851454C-8994-4637-AE8E-F6331CD7779F}" destId="{178666D0-BD90-46FF-AE53-3F0640E2CAA3}" srcOrd="1" destOrd="0" presId="urn:microsoft.com/office/officeart/2018/2/layout/IconVerticalSolidList"/>
    <dgm:cxn modelId="{4A160A3D-A5DE-4B9D-82C8-E324D69F7610}" type="presParOf" srcId="{D851454C-8994-4637-AE8E-F6331CD7779F}" destId="{FF4C5124-874D-43D9-9A2C-D9ACBD62480A}" srcOrd="2" destOrd="0" presId="urn:microsoft.com/office/officeart/2018/2/layout/IconVerticalSolidList"/>
    <dgm:cxn modelId="{06F9ACB1-407D-4BEE-BAF2-133268746B73}" type="presParOf" srcId="{D851454C-8994-4637-AE8E-F6331CD7779F}" destId="{49B629D8-3696-4FCE-B5CB-6B08F00EB271}" srcOrd="3" destOrd="0" presId="urn:microsoft.com/office/officeart/2018/2/layout/IconVerticalSolidLis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9A9A426-0D66-494C-AD27-B05483D9962C}" type="doc">
      <dgm:prSet loTypeId="urn:microsoft.com/office/officeart/2018/2/layout/IconVerticalSolidList" loCatId="icon" qsTypeId="urn:microsoft.com/office/officeart/2005/8/quickstyle/simple1" qsCatId="simple" csTypeId="urn:microsoft.com/office/officeart/2018/5/colors/Iconchunking_neutralbg_accent4_2" csCatId="accent4" phldr="1"/>
      <dgm:spPr/>
      <dgm:t>
        <a:bodyPr/>
        <a:lstStyle/>
        <a:p>
          <a:endParaRPr lang="en-US"/>
        </a:p>
      </dgm:t>
    </dgm:pt>
    <dgm:pt modelId="{AF57E925-1C15-48F9-AA65-50ADDFEA329C}">
      <dgm:prSet custT="1"/>
      <dgm:spPr/>
      <dgm:t>
        <a:bodyPr/>
        <a:lstStyle/>
        <a:p>
          <a:pPr>
            <a:lnSpc>
              <a:spcPct val="100000"/>
            </a:lnSpc>
          </a:pPr>
          <a:r>
            <a:rPr lang="en-US" sz="1500" b="0" i="0" kern="1200" dirty="0"/>
            <a:t>It consists of two types of feedback – end user feedback and application monitoring feedback.</a:t>
          </a:r>
          <a:endParaRPr lang="en-US" sz="1500" b="0" i="0" kern="1200" dirty="0">
            <a:solidFill>
              <a:prstClr val="black">
                <a:hueOff val="0"/>
                <a:satOff val="0"/>
                <a:lumOff val="0"/>
                <a:alphaOff val="0"/>
              </a:prstClr>
            </a:solidFill>
            <a:latin typeface="Calibri" panose="020F0502020204030204"/>
            <a:ea typeface="+mn-ea"/>
            <a:cs typeface="+mn-cs"/>
          </a:endParaRPr>
        </a:p>
      </dgm:t>
    </dgm:pt>
    <dgm:pt modelId="{A9F6F594-B826-42A8-A8E1-708AC90388FE}" type="parTrans" cxnId="{C1C5AB62-1D48-4F55-96D6-94E88225630D}">
      <dgm:prSet/>
      <dgm:spPr/>
      <dgm:t>
        <a:bodyPr/>
        <a:lstStyle/>
        <a:p>
          <a:endParaRPr lang="en-IN"/>
        </a:p>
      </dgm:t>
    </dgm:pt>
    <dgm:pt modelId="{1CD659CB-AF05-4A98-A945-A243907BC252}" type="sibTrans" cxnId="{C1C5AB62-1D48-4F55-96D6-94E88225630D}">
      <dgm:prSet/>
      <dgm:spPr/>
      <dgm:t>
        <a:bodyPr/>
        <a:lstStyle/>
        <a:p>
          <a:endParaRPr lang="en-IN"/>
        </a:p>
      </dgm:t>
    </dgm:pt>
    <dgm:pt modelId="{F16EDBA2-33B9-431E-AEFF-CC82ABA91859}">
      <dgm:prSet custT="1"/>
      <dgm:spPr/>
      <dgm:t>
        <a:bodyPr/>
        <a:lstStyle/>
        <a:p>
          <a:pPr>
            <a:lnSpc>
              <a:spcPct val="100000"/>
            </a:lnSpc>
          </a:pPr>
          <a:r>
            <a:rPr lang="en-US" sz="1500" b="0" i="0" kern="1200" dirty="0">
              <a:solidFill>
                <a:prstClr val="black">
                  <a:hueOff val="0"/>
                  <a:satOff val="0"/>
                  <a:lumOff val="0"/>
                  <a:alphaOff val="0"/>
                </a:prstClr>
              </a:solidFill>
              <a:latin typeface="Calibri" panose="020F0502020204030204"/>
              <a:ea typeface="+mn-ea"/>
              <a:cs typeface="+mn-cs"/>
            </a:rPr>
            <a:t>End user provides </a:t>
          </a:r>
          <a:r>
            <a:rPr lang="en-US" sz="1500" b="0" i="0" kern="1200" dirty="0"/>
            <a:t>their feedback based on their experiences while browsing the application.</a:t>
          </a:r>
          <a:endParaRPr lang="en-US" sz="1500" b="0" i="0" kern="1200" dirty="0">
            <a:solidFill>
              <a:prstClr val="black">
                <a:hueOff val="0"/>
                <a:satOff val="0"/>
                <a:lumOff val="0"/>
                <a:alphaOff val="0"/>
              </a:prstClr>
            </a:solidFill>
            <a:latin typeface="Calibri" panose="020F0502020204030204"/>
            <a:ea typeface="+mn-ea"/>
            <a:cs typeface="+mn-cs"/>
          </a:endParaRPr>
        </a:p>
      </dgm:t>
    </dgm:pt>
    <dgm:pt modelId="{7D01C45D-5A58-4207-A75B-6FB243FE4CAE}" type="parTrans" cxnId="{128F06AD-8FC9-41FB-85A9-42F1ECE614BC}">
      <dgm:prSet/>
      <dgm:spPr/>
      <dgm:t>
        <a:bodyPr/>
        <a:lstStyle/>
        <a:p>
          <a:endParaRPr lang="en-IN"/>
        </a:p>
      </dgm:t>
    </dgm:pt>
    <dgm:pt modelId="{4FDB9422-E304-46E7-9A75-BCAD3DE2C4D7}" type="sibTrans" cxnId="{128F06AD-8FC9-41FB-85A9-42F1ECE614BC}">
      <dgm:prSet/>
      <dgm:spPr/>
      <dgm:t>
        <a:bodyPr/>
        <a:lstStyle/>
        <a:p>
          <a:endParaRPr lang="en-IN"/>
        </a:p>
      </dgm:t>
    </dgm:pt>
    <dgm:pt modelId="{044B4F73-4F6A-4CD9-841F-D01A1C09D8C2}">
      <dgm:prSet custT="1"/>
      <dgm:spPr/>
      <dgm:t>
        <a:bodyPr/>
        <a:lstStyle/>
        <a:p>
          <a:pPr>
            <a:lnSpc>
              <a:spcPct val="100000"/>
            </a:lnSpc>
          </a:pPr>
          <a:r>
            <a:rPr lang="en-US" sz="1500" b="0" i="0" kern="1200" dirty="0">
              <a:solidFill>
                <a:prstClr val="black">
                  <a:hueOff val="0"/>
                  <a:satOff val="0"/>
                  <a:lumOff val="0"/>
                  <a:alphaOff val="0"/>
                </a:prstClr>
              </a:solidFill>
              <a:latin typeface="Calibri" panose="020F0502020204030204"/>
              <a:ea typeface="+mn-ea"/>
              <a:cs typeface="+mn-cs"/>
            </a:rPr>
            <a:t>Automated monitoring tools also provide vital information and alerts on the application performance and issues when used by end user.</a:t>
          </a:r>
        </a:p>
      </dgm:t>
    </dgm:pt>
    <dgm:pt modelId="{4F954438-1B8A-416B-B5A8-23116B54FF88}" type="parTrans" cxnId="{008C5AAF-5E22-453E-BDEF-4E0645F22751}">
      <dgm:prSet/>
      <dgm:spPr/>
      <dgm:t>
        <a:bodyPr/>
        <a:lstStyle/>
        <a:p>
          <a:endParaRPr lang="en-IN"/>
        </a:p>
      </dgm:t>
    </dgm:pt>
    <dgm:pt modelId="{B9ACD5DE-6588-4556-80BF-44188AF3B623}" type="sibTrans" cxnId="{008C5AAF-5E22-453E-BDEF-4E0645F22751}">
      <dgm:prSet/>
      <dgm:spPr/>
      <dgm:t>
        <a:bodyPr/>
        <a:lstStyle/>
        <a:p>
          <a:endParaRPr lang="en-IN"/>
        </a:p>
      </dgm:t>
    </dgm:pt>
    <dgm:pt modelId="{B4AFF514-E120-4ED5-912A-61524AEEEF5F}" type="pres">
      <dgm:prSet presAssocID="{99A9A426-0D66-494C-AD27-B05483D9962C}" presName="root" presStyleCnt="0">
        <dgm:presLayoutVars>
          <dgm:dir/>
          <dgm:resizeHandles val="exact"/>
        </dgm:presLayoutVars>
      </dgm:prSet>
      <dgm:spPr/>
      <dgm:t>
        <a:bodyPr/>
        <a:lstStyle/>
        <a:p>
          <a:endParaRPr lang="en-US"/>
        </a:p>
      </dgm:t>
    </dgm:pt>
    <dgm:pt modelId="{77D49FDE-1C46-43DA-8479-3B8C5F51805F}" type="pres">
      <dgm:prSet presAssocID="{AF57E925-1C15-48F9-AA65-50ADDFEA329C}" presName="compNode" presStyleCnt="0"/>
      <dgm:spPr/>
    </dgm:pt>
    <dgm:pt modelId="{085815ED-FC82-4B32-B404-77877849AD92}" type="pres">
      <dgm:prSet presAssocID="{AF57E925-1C15-48F9-AA65-50ADDFEA329C}" presName="bgRect" presStyleLbl="bgShp" presStyleIdx="0" presStyleCnt="3"/>
      <dgm:spPr/>
    </dgm:pt>
    <dgm:pt modelId="{EC4942EC-69D0-4CA3-9EDF-25D14496E61F}" type="pres">
      <dgm:prSet presAssocID="{AF57E925-1C15-48F9-AA65-50ADDFEA329C}" presName="iconRect" presStyleLbl="node1" presStyleIdx="0" presStyleCnt="3"/>
      <dgm:spPr>
        <a:ln>
          <a:noFill/>
        </a:ln>
      </dgm:spPr>
    </dgm:pt>
    <dgm:pt modelId="{88C2666E-2B4E-4B1B-A187-E562723F1126}" type="pres">
      <dgm:prSet presAssocID="{AF57E925-1C15-48F9-AA65-50ADDFEA329C}" presName="spaceRect" presStyleCnt="0"/>
      <dgm:spPr/>
    </dgm:pt>
    <dgm:pt modelId="{29078ADD-92EA-4739-BAC9-3CD1036D88CD}" type="pres">
      <dgm:prSet presAssocID="{AF57E925-1C15-48F9-AA65-50ADDFEA329C}" presName="parTx" presStyleLbl="revTx" presStyleIdx="0" presStyleCnt="3">
        <dgm:presLayoutVars>
          <dgm:chMax val="0"/>
          <dgm:chPref val="0"/>
        </dgm:presLayoutVars>
      </dgm:prSet>
      <dgm:spPr/>
      <dgm:t>
        <a:bodyPr/>
        <a:lstStyle/>
        <a:p>
          <a:endParaRPr lang="en-US"/>
        </a:p>
      </dgm:t>
    </dgm:pt>
    <dgm:pt modelId="{14086D8C-4617-416F-ADBB-C020975AA62B}" type="pres">
      <dgm:prSet presAssocID="{1CD659CB-AF05-4A98-A945-A243907BC252}" presName="sibTrans" presStyleCnt="0"/>
      <dgm:spPr/>
    </dgm:pt>
    <dgm:pt modelId="{4EAE63DE-6C0E-48E0-982D-B37F7847805B}" type="pres">
      <dgm:prSet presAssocID="{F16EDBA2-33B9-431E-AEFF-CC82ABA91859}" presName="compNode" presStyleCnt="0"/>
      <dgm:spPr/>
    </dgm:pt>
    <dgm:pt modelId="{9AEC7D2E-1BAD-4DEC-B365-102014CF77D0}" type="pres">
      <dgm:prSet presAssocID="{F16EDBA2-33B9-431E-AEFF-CC82ABA91859}" presName="bgRect" presStyleLbl="bgShp" presStyleIdx="1" presStyleCnt="3"/>
      <dgm:spPr/>
    </dgm:pt>
    <dgm:pt modelId="{6F197843-C6C2-41B6-B42F-8DB171F7C0F4}" type="pres">
      <dgm:prSet presAssocID="{F16EDBA2-33B9-431E-AEFF-CC82ABA91859}" presName="iconRect" presStyleLbl="node1" presStyleIdx="1" presStyleCnt="3"/>
      <dgm:spPr/>
    </dgm:pt>
    <dgm:pt modelId="{00248BE0-35F2-418C-9506-B11133B25C74}" type="pres">
      <dgm:prSet presAssocID="{F16EDBA2-33B9-431E-AEFF-CC82ABA91859}" presName="spaceRect" presStyleCnt="0"/>
      <dgm:spPr/>
    </dgm:pt>
    <dgm:pt modelId="{C2F89E3F-0F21-4B55-888D-22774832732B}" type="pres">
      <dgm:prSet presAssocID="{F16EDBA2-33B9-431E-AEFF-CC82ABA91859}" presName="parTx" presStyleLbl="revTx" presStyleIdx="1" presStyleCnt="3">
        <dgm:presLayoutVars>
          <dgm:chMax val="0"/>
          <dgm:chPref val="0"/>
        </dgm:presLayoutVars>
      </dgm:prSet>
      <dgm:spPr/>
      <dgm:t>
        <a:bodyPr/>
        <a:lstStyle/>
        <a:p>
          <a:endParaRPr lang="en-US"/>
        </a:p>
      </dgm:t>
    </dgm:pt>
    <dgm:pt modelId="{E49B8E88-30BD-4376-BEF0-F73E877DEBB1}" type="pres">
      <dgm:prSet presAssocID="{4FDB9422-E304-46E7-9A75-BCAD3DE2C4D7}" presName="sibTrans" presStyleCnt="0"/>
      <dgm:spPr/>
    </dgm:pt>
    <dgm:pt modelId="{D851454C-8994-4637-AE8E-F6331CD7779F}" type="pres">
      <dgm:prSet presAssocID="{044B4F73-4F6A-4CD9-841F-D01A1C09D8C2}" presName="compNode" presStyleCnt="0"/>
      <dgm:spPr/>
    </dgm:pt>
    <dgm:pt modelId="{8B316010-3265-4932-8357-65A3A2466F21}" type="pres">
      <dgm:prSet presAssocID="{044B4F73-4F6A-4CD9-841F-D01A1C09D8C2}" presName="bgRect" presStyleLbl="bgShp" presStyleIdx="2" presStyleCnt="3"/>
      <dgm:spPr/>
    </dgm:pt>
    <dgm:pt modelId="{178666D0-BD90-46FF-AE53-3F0640E2CAA3}" type="pres">
      <dgm:prSet presAssocID="{044B4F73-4F6A-4CD9-841F-D01A1C09D8C2}" presName="iconRect" presStyleLbl="node1" presStyleIdx="2" presStyleCnt="3"/>
      <dgm:spPr/>
    </dgm:pt>
    <dgm:pt modelId="{FF4C5124-874D-43D9-9A2C-D9ACBD62480A}" type="pres">
      <dgm:prSet presAssocID="{044B4F73-4F6A-4CD9-841F-D01A1C09D8C2}" presName="spaceRect" presStyleCnt="0"/>
      <dgm:spPr/>
    </dgm:pt>
    <dgm:pt modelId="{49B629D8-3696-4FCE-B5CB-6B08F00EB271}" type="pres">
      <dgm:prSet presAssocID="{044B4F73-4F6A-4CD9-841F-D01A1C09D8C2}" presName="parTx" presStyleLbl="revTx" presStyleIdx="2" presStyleCnt="3">
        <dgm:presLayoutVars>
          <dgm:chMax val="0"/>
          <dgm:chPref val="0"/>
        </dgm:presLayoutVars>
      </dgm:prSet>
      <dgm:spPr/>
      <dgm:t>
        <a:bodyPr/>
        <a:lstStyle/>
        <a:p>
          <a:endParaRPr lang="en-US"/>
        </a:p>
      </dgm:t>
    </dgm:pt>
  </dgm:ptLst>
  <dgm:cxnLst>
    <dgm:cxn modelId="{008C5AAF-5E22-453E-BDEF-4E0645F22751}" srcId="{99A9A426-0D66-494C-AD27-B05483D9962C}" destId="{044B4F73-4F6A-4CD9-841F-D01A1C09D8C2}" srcOrd="2" destOrd="0" parTransId="{4F954438-1B8A-416B-B5A8-23116B54FF88}" sibTransId="{B9ACD5DE-6588-4556-80BF-44188AF3B623}"/>
    <dgm:cxn modelId="{C1C5AB62-1D48-4F55-96D6-94E88225630D}" srcId="{99A9A426-0D66-494C-AD27-B05483D9962C}" destId="{AF57E925-1C15-48F9-AA65-50ADDFEA329C}" srcOrd="0" destOrd="0" parTransId="{A9F6F594-B826-42A8-A8E1-708AC90388FE}" sibTransId="{1CD659CB-AF05-4A98-A945-A243907BC252}"/>
    <dgm:cxn modelId="{128F06AD-8FC9-41FB-85A9-42F1ECE614BC}" srcId="{99A9A426-0D66-494C-AD27-B05483D9962C}" destId="{F16EDBA2-33B9-431E-AEFF-CC82ABA91859}" srcOrd="1" destOrd="0" parTransId="{7D01C45D-5A58-4207-A75B-6FB243FE4CAE}" sibTransId="{4FDB9422-E304-46E7-9A75-BCAD3DE2C4D7}"/>
    <dgm:cxn modelId="{62FD61CC-6317-4148-BB43-6461186FBA79}" type="presOf" srcId="{F16EDBA2-33B9-431E-AEFF-CC82ABA91859}" destId="{C2F89E3F-0F21-4B55-888D-22774832732B}" srcOrd="0" destOrd="0" presId="urn:microsoft.com/office/officeart/2018/2/layout/IconVerticalSolidList"/>
    <dgm:cxn modelId="{14534863-4679-4B60-A835-E9F8358022B6}" type="presOf" srcId="{044B4F73-4F6A-4CD9-841F-D01A1C09D8C2}" destId="{49B629D8-3696-4FCE-B5CB-6B08F00EB271}" srcOrd="0" destOrd="0" presId="urn:microsoft.com/office/officeart/2018/2/layout/IconVerticalSolidList"/>
    <dgm:cxn modelId="{F53BEA7E-AB13-445F-907F-50B8F5683E77}" type="presOf" srcId="{99A9A426-0D66-494C-AD27-B05483D9962C}" destId="{B4AFF514-E120-4ED5-912A-61524AEEEF5F}" srcOrd="0" destOrd="0" presId="urn:microsoft.com/office/officeart/2018/2/layout/IconVerticalSolidList"/>
    <dgm:cxn modelId="{FDF25054-0525-498A-85B7-340100F0260E}" type="presOf" srcId="{AF57E925-1C15-48F9-AA65-50ADDFEA329C}" destId="{29078ADD-92EA-4739-BAC9-3CD1036D88CD}" srcOrd="0" destOrd="0" presId="urn:microsoft.com/office/officeart/2018/2/layout/IconVerticalSolidList"/>
    <dgm:cxn modelId="{66798689-4EDB-462C-B0B8-06543EBF8425}" type="presParOf" srcId="{B4AFF514-E120-4ED5-912A-61524AEEEF5F}" destId="{77D49FDE-1C46-43DA-8479-3B8C5F51805F}" srcOrd="0" destOrd="0" presId="urn:microsoft.com/office/officeart/2018/2/layout/IconVerticalSolidList"/>
    <dgm:cxn modelId="{D9A90F51-45BF-4DA8-A5A0-89C1C19D3009}" type="presParOf" srcId="{77D49FDE-1C46-43DA-8479-3B8C5F51805F}" destId="{085815ED-FC82-4B32-B404-77877849AD92}" srcOrd="0" destOrd="0" presId="urn:microsoft.com/office/officeart/2018/2/layout/IconVerticalSolidList"/>
    <dgm:cxn modelId="{871952B2-7899-4AC1-86FF-44490D914CE2}" type="presParOf" srcId="{77D49FDE-1C46-43DA-8479-3B8C5F51805F}" destId="{EC4942EC-69D0-4CA3-9EDF-25D14496E61F}" srcOrd="1" destOrd="0" presId="urn:microsoft.com/office/officeart/2018/2/layout/IconVerticalSolidList"/>
    <dgm:cxn modelId="{BD15A4F4-3197-4C09-BB7E-0CA29E2A40FA}" type="presParOf" srcId="{77D49FDE-1C46-43DA-8479-3B8C5F51805F}" destId="{88C2666E-2B4E-4B1B-A187-E562723F1126}" srcOrd="2" destOrd="0" presId="urn:microsoft.com/office/officeart/2018/2/layout/IconVerticalSolidList"/>
    <dgm:cxn modelId="{BA617CE3-9B20-465A-94F7-6EA94EC42497}" type="presParOf" srcId="{77D49FDE-1C46-43DA-8479-3B8C5F51805F}" destId="{29078ADD-92EA-4739-BAC9-3CD1036D88CD}" srcOrd="3" destOrd="0" presId="urn:microsoft.com/office/officeart/2018/2/layout/IconVerticalSolidList"/>
    <dgm:cxn modelId="{82EB84F7-E21E-48DE-B600-DA867317B104}" type="presParOf" srcId="{B4AFF514-E120-4ED5-912A-61524AEEEF5F}" destId="{14086D8C-4617-416F-ADBB-C020975AA62B}" srcOrd="1" destOrd="0" presId="urn:microsoft.com/office/officeart/2018/2/layout/IconVerticalSolidList"/>
    <dgm:cxn modelId="{803C975E-AF6C-40DD-ADB7-C5AD90F15B07}" type="presParOf" srcId="{B4AFF514-E120-4ED5-912A-61524AEEEF5F}" destId="{4EAE63DE-6C0E-48E0-982D-B37F7847805B}" srcOrd="2" destOrd="0" presId="urn:microsoft.com/office/officeart/2018/2/layout/IconVerticalSolidList"/>
    <dgm:cxn modelId="{F4EB6842-12EB-47B5-8FA9-CC16400C6220}" type="presParOf" srcId="{4EAE63DE-6C0E-48E0-982D-B37F7847805B}" destId="{9AEC7D2E-1BAD-4DEC-B365-102014CF77D0}" srcOrd="0" destOrd="0" presId="urn:microsoft.com/office/officeart/2018/2/layout/IconVerticalSolidList"/>
    <dgm:cxn modelId="{A5BBB2B6-597E-4BF5-82FA-BC50655B87C3}" type="presParOf" srcId="{4EAE63DE-6C0E-48E0-982D-B37F7847805B}" destId="{6F197843-C6C2-41B6-B42F-8DB171F7C0F4}" srcOrd="1" destOrd="0" presId="urn:microsoft.com/office/officeart/2018/2/layout/IconVerticalSolidList"/>
    <dgm:cxn modelId="{E838A086-A60C-4CE5-88A2-AE44BA48C90D}" type="presParOf" srcId="{4EAE63DE-6C0E-48E0-982D-B37F7847805B}" destId="{00248BE0-35F2-418C-9506-B11133B25C74}" srcOrd="2" destOrd="0" presId="urn:microsoft.com/office/officeart/2018/2/layout/IconVerticalSolidList"/>
    <dgm:cxn modelId="{125FFB96-3428-4593-B2F7-B4A3C0E1C07D}" type="presParOf" srcId="{4EAE63DE-6C0E-48E0-982D-B37F7847805B}" destId="{C2F89E3F-0F21-4B55-888D-22774832732B}" srcOrd="3" destOrd="0" presId="urn:microsoft.com/office/officeart/2018/2/layout/IconVerticalSolidList"/>
    <dgm:cxn modelId="{75C2FFBD-5BBA-47DB-AED0-973888E55DC5}" type="presParOf" srcId="{B4AFF514-E120-4ED5-912A-61524AEEEF5F}" destId="{E49B8E88-30BD-4376-BEF0-F73E877DEBB1}" srcOrd="3" destOrd="0" presId="urn:microsoft.com/office/officeart/2018/2/layout/IconVerticalSolidList"/>
    <dgm:cxn modelId="{BB257240-8E2D-4C6E-8FF6-8EF65EF6D64F}" type="presParOf" srcId="{B4AFF514-E120-4ED5-912A-61524AEEEF5F}" destId="{D851454C-8994-4637-AE8E-F6331CD7779F}" srcOrd="4" destOrd="0" presId="urn:microsoft.com/office/officeart/2018/2/layout/IconVerticalSolidList"/>
    <dgm:cxn modelId="{7DCEBE9A-ADAF-48AC-ADDF-F89BC9C68EA7}" type="presParOf" srcId="{D851454C-8994-4637-AE8E-F6331CD7779F}" destId="{8B316010-3265-4932-8357-65A3A2466F21}" srcOrd="0" destOrd="0" presId="urn:microsoft.com/office/officeart/2018/2/layout/IconVerticalSolidList"/>
    <dgm:cxn modelId="{9A17B70C-CE4D-458A-872E-9196D2E1C8B9}" type="presParOf" srcId="{D851454C-8994-4637-AE8E-F6331CD7779F}" destId="{178666D0-BD90-46FF-AE53-3F0640E2CAA3}" srcOrd="1" destOrd="0" presId="urn:microsoft.com/office/officeart/2018/2/layout/IconVerticalSolidList"/>
    <dgm:cxn modelId="{4A160A3D-A5DE-4B9D-82C8-E324D69F7610}" type="presParOf" srcId="{D851454C-8994-4637-AE8E-F6331CD7779F}" destId="{FF4C5124-874D-43D9-9A2C-D9ACBD62480A}" srcOrd="2" destOrd="0" presId="urn:microsoft.com/office/officeart/2018/2/layout/IconVerticalSolidList"/>
    <dgm:cxn modelId="{06F9ACB1-407D-4BEE-BAF2-133268746B73}" type="presParOf" srcId="{D851454C-8994-4637-AE8E-F6331CD7779F}" destId="{49B629D8-3696-4FCE-B5CB-6B08F00EB271}" srcOrd="3" destOrd="0" presId="urn:microsoft.com/office/officeart/2018/2/layout/IconVerticalSolidLis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3BEAC49-82B2-4F0A-B420-1447A0368B50}" type="doc">
      <dgm:prSet loTypeId="urn:microsoft.com/office/officeart/2005/8/layout/default#2" loCatId="list" qsTypeId="urn:microsoft.com/office/officeart/2005/8/quickstyle/simple1" qsCatId="simple" csTypeId="urn:microsoft.com/office/officeart/2005/8/colors/accent1_2" csCatId="accent1" phldr="1"/>
      <dgm:spPr/>
      <dgm:t>
        <a:bodyPr/>
        <a:lstStyle/>
        <a:p>
          <a:endParaRPr lang="en-IN"/>
        </a:p>
      </dgm:t>
    </dgm:pt>
    <dgm:pt modelId="{D2913AF7-320D-4FAD-919F-05B6E17F0649}">
      <dgm:prSet phldrT="[Text]" custT="1"/>
      <dgm:spPr>
        <a:solidFill>
          <a:schemeClr val="bg1">
            <a:lumMod val="50000"/>
          </a:schemeClr>
        </a:solidFill>
      </dgm:spPr>
      <dgm:t>
        <a:bodyPr/>
        <a:lstStyle/>
        <a:p>
          <a:r>
            <a:rPr lang="en-US" sz="2400" dirty="0"/>
            <a:t>Containerization</a:t>
          </a:r>
          <a:endParaRPr lang="en-IN" sz="2400" dirty="0"/>
        </a:p>
      </dgm:t>
    </dgm:pt>
    <dgm:pt modelId="{9284C65E-2DCF-4CCF-840A-327CEBCF20E5}" type="parTrans" cxnId="{9C240F5D-34FD-49C8-809A-1040E2C3FAC4}">
      <dgm:prSet/>
      <dgm:spPr/>
      <dgm:t>
        <a:bodyPr/>
        <a:lstStyle/>
        <a:p>
          <a:endParaRPr lang="en-IN" sz="1400"/>
        </a:p>
      </dgm:t>
    </dgm:pt>
    <dgm:pt modelId="{5F473600-C332-4D48-90FB-D9B772005B20}" type="sibTrans" cxnId="{9C240F5D-34FD-49C8-809A-1040E2C3FAC4}">
      <dgm:prSet/>
      <dgm:spPr/>
      <dgm:t>
        <a:bodyPr/>
        <a:lstStyle/>
        <a:p>
          <a:endParaRPr lang="en-IN" sz="1400"/>
        </a:p>
      </dgm:t>
    </dgm:pt>
    <dgm:pt modelId="{DFD9A879-1806-42BD-B637-273232D1A614}">
      <dgm:prSet phldrT="[Text]" custT="1"/>
      <dgm:spPr>
        <a:solidFill>
          <a:schemeClr val="bg1">
            <a:lumMod val="50000"/>
          </a:schemeClr>
        </a:solidFill>
      </dgm:spPr>
      <dgm:t>
        <a:bodyPr/>
        <a:lstStyle/>
        <a:p>
          <a:r>
            <a:rPr lang="en-US" sz="2400" dirty="0"/>
            <a:t>Serverless computing</a:t>
          </a:r>
          <a:endParaRPr lang="en-IN" sz="2400" dirty="0"/>
        </a:p>
      </dgm:t>
    </dgm:pt>
    <dgm:pt modelId="{AE102EAF-0F91-44E0-BC9F-0D40A1FB6708}" type="parTrans" cxnId="{814EEE91-AA01-4D90-A0F6-63604F1DD05C}">
      <dgm:prSet/>
      <dgm:spPr/>
      <dgm:t>
        <a:bodyPr/>
        <a:lstStyle/>
        <a:p>
          <a:endParaRPr lang="en-IN" sz="1400"/>
        </a:p>
      </dgm:t>
    </dgm:pt>
    <dgm:pt modelId="{4D85681A-F451-4E4B-8209-2BF00C70ABF9}" type="sibTrans" cxnId="{814EEE91-AA01-4D90-A0F6-63604F1DD05C}">
      <dgm:prSet/>
      <dgm:spPr/>
      <dgm:t>
        <a:bodyPr/>
        <a:lstStyle/>
        <a:p>
          <a:endParaRPr lang="en-IN" sz="1400"/>
        </a:p>
      </dgm:t>
    </dgm:pt>
    <dgm:pt modelId="{A983FEC5-565D-40C0-B039-E7AB83582E4B}">
      <dgm:prSet phldrT="[Text]" custT="1"/>
      <dgm:spPr>
        <a:solidFill>
          <a:schemeClr val="bg1">
            <a:lumMod val="50000"/>
          </a:schemeClr>
        </a:solidFill>
      </dgm:spPr>
      <dgm:t>
        <a:bodyPr/>
        <a:lstStyle/>
        <a:p>
          <a:r>
            <a:rPr lang="en-US" sz="2400" dirty="0"/>
            <a:t>Microservices architecture</a:t>
          </a:r>
          <a:endParaRPr lang="en-IN" sz="2400" dirty="0"/>
        </a:p>
      </dgm:t>
    </dgm:pt>
    <dgm:pt modelId="{40BA571E-C835-4BEF-AE24-6DECED42E8F1}" type="parTrans" cxnId="{24AE7FC8-80D0-4EEE-8286-54BBB244FB3E}">
      <dgm:prSet/>
      <dgm:spPr/>
      <dgm:t>
        <a:bodyPr/>
        <a:lstStyle/>
        <a:p>
          <a:endParaRPr lang="en-IN" sz="1400"/>
        </a:p>
      </dgm:t>
    </dgm:pt>
    <dgm:pt modelId="{531C276C-9E29-4932-950B-02CED23ADF5A}" type="sibTrans" cxnId="{24AE7FC8-80D0-4EEE-8286-54BBB244FB3E}">
      <dgm:prSet/>
      <dgm:spPr/>
      <dgm:t>
        <a:bodyPr/>
        <a:lstStyle/>
        <a:p>
          <a:endParaRPr lang="en-IN" sz="1400"/>
        </a:p>
      </dgm:t>
    </dgm:pt>
    <dgm:pt modelId="{0D0A0199-0BFF-403B-A8E4-56C77A8AB645}">
      <dgm:prSet phldrT="[Text]" custT="1"/>
      <dgm:spPr>
        <a:solidFill>
          <a:schemeClr val="bg1">
            <a:lumMod val="50000"/>
          </a:schemeClr>
        </a:solidFill>
      </dgm:spPr>
      <dgm:t>
        <a:bodyPr/>
        <a:lstStyle/>
        <a:p>
          <a:r>
            <a:rPr lang="en-US" sz="2400" dirty="0" err="1"/>
            <a:t>DevSecOps</a:t>
          </a:r>
          <a:endParaRPr lang="en-IN" sz="2400" dirty="0"/>
        </a:p>
      </dgm:t>
    </dgm:pt>
    <dgm:pt modelId="{CAF9FAD6-5581-44E2-89B6-E39C08F9DCC9}" type="parTrans" cxnId="{607E8051-7887-4C97-A93C-3DC021C9209F}">
      <dgm:prSet/>
      <dgm:spPr/>
      <dgm:t>
        <a:bodyPr/>
        <a:lstStyle/>
        <a:p>
          <a:endParaRPr lang="en-IN" sz="1400"/>
        </a:p>
      </dgm:t>
    </dgm:pt>
    <dgm:pt modelId="{5A4A82CC-EC7A-4BC6-886B-6FFFD4334A0A}" type="sibTrans" cxnId="{607E8051-7887-4C97-A93C-3DC021C9209F}">
      <dgm:prSet/>
      <dgm:spPr/>
      <dgm:t>
        <a:bodyPr/>
        <a:lstStyle/>
        <a:p>
          <a:endParaRPr lang="en-IN" sz="1400"/>
        </a:p>
      </dgm:t>
    </dgm:pt>
    <dgm:pt modelId="{F752407F-B628-4976-A12E-68C1A0CA6A45}">
      <dgm:prSet phldrT="[Text]" custT="1"/>
      <dgm:spPr>
        <a:solidFill>
          <a:schemeClr val="bg1">
            <a:lumMod val="50000"/>
          </a:schemeClr>
        </a:solidFill>
      </dgm:spPr>
      <dgm:t>
        <a:bodyPr/>
        <a:lstStyle/>
        <a:p>
          <a:r>
            <a:rPr lang="en-US" sz="2400" dirty="0" err="1"/>
            <a:t>GitOps</a:t>
          </a:r>
          <a:endParaRPr lang="en-IN" sz="2400" dirty="0"/>
        </a:p>
      </dgm:t>
    </dgm:pt>
    <dgm:pt modelId="{F6CFE2EF-96F6-4204-86C5-300B7EE4C4C7}" type="parTrans" cxnId="{43593861-77DF-4CD3-B115-CFACD5F16D17}">
      <dgm:prSet/>
      <dgm:spPr/>
      <dgm:t>
        <a:bodyPr/>
        <a:lstStyle/>
        <a:p>
          <a:endParaRPr lang="en-IN" sz="1400"/>
        </a:p>
      </dgm:t>
    </dgm:pt>
    <dgm:pt modelId="{A024774A-4907-47FB-852C-28E6AC73DB09}" type="sibTrans" cxnId="{43593861-77DF-4CD3-B115-CFACD5F16D17}">
      <dgm:prSet/>
      <dgm:spPr/>
      <dgm:t>
        <a:bodyPr/>
        <a:lstStyle/>
        <a:p>
          <a:endParaRPr lang="en-IN" sz="1400"/>
        </a:p>
      </dgm:t>
    </dgm:pt>
    <dgm:pt modelId="{C1C9873B-86AB-49B0-829C-0DB235500E25}">
      <dgm:prSet phldrT="[Text]" custT="1"/>
      <dgm:spPr>
        <a:solidFill>
          <a:schemeClr val="bg1">
            <a:lumMod val="50000"/>
          </a:schemeClr>
        </a:solidFill>
      </dgm:spPr>
      <dgm:t>
        <a:bodyPr/>
        <a:lstStyle/>
        <a:p>
          <a:r>
            <a:rPr lang="en-US" sz="2400"/>
            <a:t>Low-code </a:t>
          </a:r>
          <a:r>
            <a:rPr lang="en-US" sz="2400" dirty="0"/>
            <a:t>apps</a:t>
          </a:r>
          <a:endParaRPr lang="en-IN" sz="2400" dirty="0"/>
        </a:p>
      </dgm:t>
    </dgm:pt>
    <dgm:pt modelId="{87C50C28-C028-4A97-BD3E-40480E87F9A0}" type="parTrans" cxnId="{A2C4CE19-142E-4608-B143-55105B261BF4}">
      <dgm:prSet/>
      <dgm:spPr/>
      <dgm:t>
        <a:bodyPr/>
        <a:lstStyle/>
        <a:p>
          <a:endParaRPr lang="en-IN" sz="1400"/>
        </a:p>
      </dgm:t>
    </dgm:pt>
    <dgm:pt modelId="{F0CA717D-7C2C-45D7-8021-E2D72869CE62}" type="sibTrans" cxnId="{A2C4CE19-142E-4608-B143-55105B261BF4}">
      <dgm:prSet/>
      <dgm:spPr/>
      <dgm:t>
        <a:bodyPr/>
        <a:lstStyle/>
        <a:p>
          <a:endParaRPr lang="en-IN" sz="1400"/>
        </a:p>
      </dgm:t>
    </dgm:pt>
    <dgm:pt modelId="{E76F919E-1E1D-4B77-BCC2-607DE53A424B}">
      <dgm:prSet phldrT="[Text]" custT="1"/>
      <dgm:spPr>
        <a:solidFill>
          <a:schemeClr val="bg1">
            <a:lumMod val="50000"/>
          </a:schemeClr>
        </a:solidFill>
      </dgm:spPr>
      <dgm:t>
        <a:bodyPr/>
        <a:lstStyle/>
        <a:p>
          <a:r>
            <a:rPr lang="en-US" sz="2400" dirty="0"/>
            <a:t>Infrastructure as a code</a:t>
          </a:r>
          <a:endParaRPr lang="en-IN" sz="2400" dirty="0"/>
        </a:p>
      </dgm:t>
    </dgm:pt>
    <dgm:pt modelId="{BB2E93A6-00E0-4BDC-8E65-A49546D6BD89}" type="parTrans" cxnId="{B34704BC-DDF6-44D3-AEFC-8F985ED734DD}">
      <dgm:prSet/>
      <dgm:spPr/>
      <dgm:t>
        <a:bodyPr/>
        <a:lstStyle/>
        <a:p>
          <a:endParaRPr lang="en-IN" sz="1400"/>
        </a:p>
      </dgm:t>
    </dgm:pt>
    <dgm:pt modelId="{92F0EEAF-D833-48E0-AB4C-07A61B2D87DC}" type="sibTrans" cxnId="{B34704BC-DDF6-44D3-AEFC-8F985ED734DD}">
      <dgm:prSet/>
      <dgm:spPr/>
      <dgm:t>
        <a:bodyPr/>
        <a:lstStyle/>
        <a:p>
          <a:endParaRPr lang="en-IN" sz="1400"/>
        </a:p>
      </dgm:t>
    </dgm:pt>
    <dgm:pt modelId="{B2A8F4CB-44EE-495B-8DD4-CE79C27B1183}">
      <dgm:prSet phldrT="[Text]" custT="1"/>
      <dgm:spPr>
        <a:solidFill>
          <a:schemeClr val="bg1">
            <a:lumMod val="50000"/>
          </a:schemeClr>
        </a:solidFill>
      </dgm:spPr>
      <dgm:t>
        <a:bodyPr/>
        <a:lstStyle/>
        <a:p>
          <a:r>
            <a:rPr lang="en-US" sz="2400" dirty="0"/>
            <a:t>Automation</a:t>
          </a:r>
          <a:endParaRPr lang="en-IN" sz="2400" dirty="0"/>
        </a:p>
      </dgm:t>
    </dgm:pt>
    <dgm:pt modelId="{C4382399-7D97-4537-8028-B26E94E0B872}" type="parTrans" cxnId="{F982789B-259C-4364-A3A1-EAAC64659BA2}">
      <dgm:prSet/>
      <dgm:spPr/>
      <dgm:t>
        <a:bodyPr/>
        <a:lstStyle/>
        <a:p>
          <a:endParaRPr lang="en-IN" sz="1400"/>
        </a:p>
      </dgm:t>
    </dgm:pt>
    <dgm:pt modelId="{D2D0D8D9-E65D-4C8C-B8F9-5FDD2CD0B646}" type="sibTrans" cxnId="{F982789B-259C-4364-A3A1-EAAC64659BA2}">
      <dgm:prSet/>
      <dgm:spPr/>
      <dgm:t>
        <a:bodyPr/>
        <a:lstStyle/>
        <a:p>
          <a:endParaRPr lang="en-IN" sz="1400"/>
        </a:p>
      </dgm:t>
    </dgm:pt>
    <dgm:pt modelId="{5F07584E-94DF-43E4-BABB-F56B1B5BC1FF}" type="pres">
      <dgm:prSet presAssocID="{83BEAC49-82B2-4F0A-B420-1447A0368B50}" presName="diagram" presStyleCnt="0">
        <dgm:presLayoutVars>
          <dgm:dir/>
          <dgm:resizeHandles val="exact"/>
        </dgm:presLayoutVars>
      </dgm:prSet>
      <dgm:spPr/>
      <dgm:t>
        <a:bodyPr/>
        <a:lstStyle/>
        <a:p>
          <a:endParaRPr lang="en-US"/>
        </a:p>
      </dgm:t>
    </dgm:pt>
    <dgm:pt modelId="{2FFC1F7A-7E37-4D20-A9BC-8716C6546F39}" type="pres">
      <dgm:prSet presAssocID="{D2913AF7-320D-4FAD-919F-05B6E17F0649}" presName="node" presStyleLbl="node1" presStyleIdx="0" presStyleCnt="8">
        <dgm:presLayoutVars>
          <dgm:bulletEnabled val="1"/>
        </dgm:presLayoutVars>
      </dgm:prSet>
      <dgm:spPr/>
      <dgm:t>
        <a:bodyPr/>
        <a:lstStyle/>
        <a:p>
          <a:endParaRPr lang="en-US"/>
        </a:p>
      </dgm:t>
    </dgm:pt>
    <dgm:pt modelId="{7A00DED0-90EC-4BB9-B9DA-636A77F3125B}" type="pres">
      <dgm:prSet presAssocID="{5F473600-C332-4D48-90FB-D9B772005B20}" presName="sibTrans" presStyleCnt="0"/>
      <dgm:spPr/>
    </dgm:pt>
    <dgm:pt modelId="{9A7F9CF7-E4AE-4995-B27F-2243299FCCBF}" type="pres">
      <dgm:prSet presAssocID="{DFD9A879-1806-42BD-B637-273232D1A614}" presName="node" presStyleLbl="node1" presStyleIdx="1" presStyleCnt="8">
        <dgm:presLayoutVars>
          <dgm:bulletEnabled val="1"/>
        </dgm:presLayoutVars>
      </dgm:prSet>
      <dgm:spPr/>
      <dgm:t>
        <a:bodyPr/>
        <a:lstStyle/>
        <a:p>
          <a:endParaRPr lang="en-US"/>
        </a:p>
      </dgm:t>
    </dgm:pt>
    <dgm:pt modelId="{F8DCD09E-AF94-4794-B3EF-011329DEC0DB}" type="pres">
      <dgm:prSet presAssocID="{4D85681A-F451-4E4B-8209-2BF00C70ABF9}" presName="sibTrans" presStyleCnt="0"/>
      <dgm:spPr/>
    </dgm:pt>
    <dgm:pt modelId="{DC062E32-CB0A-4262-A2F1-46F3F243CB6E}" type="pres">
      <dgm:prSet presAssocID="{A983FEC5-565D-40C0-B039-E7AB83582E4B}" presName="node" presStyleLbl="node1" presStyleIdx="2" presStyleCnt="8">
        <dgm:presLayoutVars>
          <dgm:bulletEnabled val="1"/>
        </dgm:presLayoutVars>
      </dgm:prSet>
      <dgm:spPr/>
      <dgm:t>
        <a:bodyPr/>
        <a:lstStyle/>
        <a:p>
          <a:endParaRPr lang="en-US"/>
        </a:p>
      </dgm:t>
    </dgm:pt>
    <dgm:pt modelId="{DD7DE7F5-1EF7-4D34-BF7F-AFA82298E927}" type="pres">
      <dgm:prSet presAssocID="{531C276C-9E29-4932-950B-02CED23ADF5A}" presName="sibTrans" presStyleCnt="0"/>
      <dgm:spPr/>
    </dgm:pt>
    <dgm:pt modelId="{1E55D638-0A67-4C86-A099-6D1D72FCCE54}" type="pres">
      <dgm:prSet presAssocID="{0D0A0199-0BFF-403B-A8E4-56C77A8AB645}" presName="node" presStyleLbl="node1" presStyleIdx="3" presStyleCnt="8">
        <dgm:presLayoutVars>
          <dgm:bulletEnabled val="1"/>
        </dgm:presLayoutVars>
      </dgm:prSet>
      <dgm:spPr/>
      <dgm:t>
        <a:bodyPr/>
        <a:lstStyle/>
        <a:p>
          <a:endParaRPr lang="en-US"/>
        </a:p>
      </dgm:t>
    </dgm:pt>
    <dgm:pt modelId="{9681F020-93DD-4590-A85A-4D3AB6FBB6CE}" type="pres">
      <dgm:prSet presAssocID="{5A4A82CC-EC7A-4BC6-886B-6FFFD4334A0A}" presName="sibTrans" presStyleCnt="0"/>
      <dgm:spPr/>
    </dgm:pt>
    <dgm:pt modelId="{98B6F0D7-6B3C-41CE-9208-B4834139F5C0}" type="pres">
      <dgm:prSet presAssocID="{C1C9873B-86AB-49B0-829C-0DB235500E25}" presName="node" presStyleLbl="node1" presStyleIdx="4" presStyleCnt="8">
        <dgm:presLayoutVars>
          <dgm:bulletEnabled val="1"/>
        </dgm:presLayoutVars>
      </dgm:prSet>
      <dgm:spPr/>
      <dgm:t>
        <a:bodyPr/>
        <a:lstStyle/>
        <a:p>
          <a:endParaRPr lang="en-US"/>
        </a:p>
      </dgm:t>
    </dgm:pt>
    <dgm:pt modelId="{6A0D06A6-20AE-4005-BB57-13C06BE6054C}" type="pres">
      <dgm:prSet presAssocID="{F0CA717D-7C2C-45D7-8021-E2D72869CE62}" presName="sibTrans" presStyleCnt="0"/>
      <dgm:spPr/>
    </dgm:pt>
    <dgm:pt modelId="{DBA00EDA-E46D-4C19-B5EC-08595163431A}" type="pres">
      <dgm:prSet presAssocID="{F752407F-B628-4976-A12E-68C1A0CA6A45}" presName="node" presStyleLbl="node1" presStyleIdx="5" presStyleCnt="8">
        <dgm:presLayoutVars>
          <dgm:bulletEnabled val="1"/>
        </dgm:presLayoutVars>
      </dgm:prSet>
      <dgm:spPr/>
      <dgm:t>
        <a:bodyPr/>
        <a:lstStyle/>
        <a:p>
          <a:endParaRPr lang="en-US"/>
        </a:p>
      </dgm:t>
    </dgm:pt>
    <dgm:pt modelId="{07893F77-8DDB-4799-9DDE-1FC6270F3FFA}" type="pres">
      <dgm:prSet presAssocID="{A024774A-4907-47FB-852C-28E6AC73DB09}" presName="sibTrans" presStyleCnt="0"/>
      <dgm:spPr/>
    </dgm:pt>
    <dgm:pt modelId="{AF04EF51-457F-4E94-8822-CBF260853CE1}" type="pres">
      <dgm:prSet presAssocID="{E76F919E-1E1D-4B77-BCC2-607DE53A424B}" presName="node" presStyleLbl="node1" presStyleIdx="6" presStyleCnt="8">
        <dgm:presLayoutVars>
          <dgm:bulletEnabled val="1"/>
        </dgm:presLayoutVars>
      </dgm:prSet>
      <dgm:spPr/>
      <dgm:t>
        <a:bodyPr/>
        <a:lstStyle/>
        <a:p>
          <a:endParaRPr lang="en-US"/>
        </a:p>
      </dgm:t>
    </dgm:pt>
    <dgm:pt modelId="{99628295-D90C-426F-8EAA-C767CBD26590}" type="pres">
      <dgm:prSet presAssocID="{92F0EEAF-D833-48E0-AB4C-07A61B2D87DC}" presName="sibTrans" presStyleCnt="0"/>
      <dgm:spPr/>
    </dgm:pt>
    <dgm:pt modelId="{A8F9BE8E-B184-469E-8FDE-F80856140FBC}" type="pres">
      <dgm:prSet presAssocID="{B2A8F4CB-44EE-495B-8DD4-CE79C27B1183}" presName="node" presStyleLbl="node1" presStyleIdx="7" presStyleCnt="8">
        <dgm:presLayoutVars>
          <dgm:bulletEnabled val="1"/>
        </dgm:presLayoutVars>
      </dgm:prSet>
      <dgm:spPr/>
      <dgm:t>
        <a:bodyPr/>
        <a:lstStyle/>
        <a:p>
          <a:endParaRPr lang="en-US"/>
        </a:p>
      </dgm:t>
    </dgm:pt>
  </dgm:ptLst>
  <dgm:cxnLst>
    <dgm:cxn modelId="{90C61D78-1DF3-4DF6-A329-F926F05BB718}" type="presOf" srcId="{E76F919E-1E1D-4B77-BCC2-607DE53A424B}" destId="{AF04EF51-457F-4E94-8822-CBF260853CE1}" srcOrd="0" destOrd="0" presId="urn:microsoft.com/office/officeart/2005/8/layout/default#2"/>
    <dgm:cxn modelId="{A2C4CE19-142E-4608-B143-55105B261BF4}" srcId="{83BEAC49-82B2-4F0A-B420-1447A0368B50}" destId="{C1C9873B-86AB-49B0-829C-0DB235500E25}" srcOrd="4" destOrd="0" parTransId="{87C50C28-C028-4A97-BD3E-40480E87F9A0}" sibTransId="{F0CA717D-7C2C-45D7-8021-E2D72869CE62}"/>
    <dgm:cxn modelId="{530190D6-185F-4564-8FA5-CD1CC1C26896}" type="presOf" srcId="{A983FEC5-565D-40C0-B039-E7AB83582E4B}" destId="{DC062E32-CB0A-4262-A2F1-46F3F243CB6E}" srcOrd="0" destOrd="0" presId="urn:microsoft.com/office/officeart/2005/8/layout/default#2"/>
    <dgm:cxn modelId="{814EEE91-AA01-4D90-A0F6-63604F1DD05C}" srcId="{83BEAC49-82B2-4F0A-B420-1447A0368B50}" destId="{DFD9A879-1806-42BD-B637-273232D1A614}" srcOrd="1" destOrd="0" parTransId="{AE102EAF-0F91-44E0-BC9F-0D40A1FB6708}" sibTransId="{4D85681A-F451-4E4B-8209-2BF00C70ABF9}"/>
    <dgm:cxn modelId="{43593861-77DF-4CD3-B115-CFACD5F16D17}" srcId="{83BEAC49-82B2-4F0A-B420-1447A0368B50}" destId="{F752407F-B628-4976-A12E-68C1A0CA6A45}" srcOrd="5" destOrd="0" parTransId="{F6CFE2EF-96F6-4204-86C5-300B7EE4C4C7}" sibTransId="{A024774A-4907-47FB-852C-28E6AC73DB09}"/>
    <dgm:cxn modelId="{F982789B-259C-4364-A3A1-EAAC64659BA2}" srcId="{83BEAC49-82B2-4F0A-B420-1447A0368B50}" destId="{B2A8F4CB-44EE-495B-8DD4-CE79C27B1183}" srcOrd="7" destOrd="0" parTransId="{C4382399-7D97-4537-8028-B26E94E0B872}" sibTransId="{D2D0D8D9-E65D-4C8C-B8F9-5FDD2CD0B646}"/>
    <dgm:cxn modelId="{24AE7FC8-80D0-4EEE-8286-54BBB244FB3E}" srcId="{83BEAC49-82B2-4F0A-B420-1447A0368B50}" destId="{A983FEC5-565D-40C0-B039-E7AB83582E4B}" srcOrd="2" destOrd="0" parTransId="{40BA571E-C835-4BEF-AE24-6DECED42E8F1}" sibTransId="{531C276C-9E29-4932-950B-02CED23ADF5A}"/>
    <dgm:cxn modelId="{4A662DE9-F9DD-49E2-88F7-CADD14864594}" type="presOf" srcId="{83BEAC49-82B2-4F0A-B420-1447A0368B50}" destId="{5F07584E-94DF-43E4-BABB-F56B1B5BC1FF}" srcOrd="0" destOrd="0" presId="urn:microsoft.com/office/officeart/2005/8/layout/default#2"/>
    <dgm:cxn modelId="{AFF4A4F3-1515-4E37-8461-A92472668A99}" type="presOf" srcId="{B2A8F4CB-44EE-495B-8DD4-CE79C27B1183}" destId="{A8F9BE8E-B184-469E-8FDE-F80856140FBC}" srcOrd="0" destOrd="0" presId="urn:microsoft.com/office/officeart/2005/8/layout/default#2"/>
    <dgm:cxn modelId="{DDC92362-C40B-4A3E-9C53-4323E8F252E4}" type="presOf" srcId="{F752407F-B628-4976-A12E-68C1A0CA6A45}" destId="{DBA00EDA-E46D-4C19-B5EC-08595163431A}" srcOrd="0" destOrd="0" presId="urn:microsoft.com/office/officeart/2005/8/layout/default#2"/>
    <dgm:cxn modelId="{B34704BC-DDF6-44D3-AEFC-8F985ED734DD}" srcId="{83BEAC49-82B2-4F0A-B420-1447A0368B50}" destId="{E76F919E-1E1D-4B77-BCC2-607DE53A424B}" srcOrd="6" destOrd="0" parTransId="{BB2E93A6-00E0-4BDC-8E65-A49546D6BD89}" sibTransId="{92F0EEAF-D833-48E0-AB4C-07A61B2D87DC}"/>
    <dgm:cxn modelId="{9C240F5D-34FD-49C8-809A-1040E2C3FAC4}" srcId="{83BEAC49-82B2-4F0A-B420-1447A0368B50}" destId="{D2913AF7-320D-4FAD-919F-05B6E17F0649}" srcOrd="0" destOrd="0" parTransId="{9284C65E-2DCF-4CCF-840A-327CEBCF20E5}" sibTransId="{5F473600-C332-4D48-90FB-D9B772005B20}"/>
    <dgm:cxn modelId="{83BFE5ED-E249-446F-A88F-E0AF00CC3DF2}" type="presOf" srcId="{0D0A0199-0BFF-403B-A8E4-56C77A8AB645}" destId="{1E55D638-0A67-4C86-A099-6D1D72FCCE54}" srcOrd="0" destOrd="0" presId="urn:microsoft.com/office/officeart/2005/8/layout/default#2"/>
    <dgm:cxn modelId="{DED607E1-6023-4C35-9525-D10E5148E154}" type="presOf" srcId="{D2913AF7-320D-4FAD-919F-05B6E17F0649}" destId="{2FFC1F7A-7E37-4D20-A9BC-8716C6546F39}" srcOrd="0" destOrd="0" presId="urn:microsoft.com/office/officeart/2005/8/layout/default#2"/>
    <dgm:cxn modelId="{22D9EEFF-1DB4-42BA-8EC6-357C0E16F1C7}" type="presOf" srcId="{C1C9873B-86AB-49B0-829C-0DB235500E25}" destId="{98B6F0D7-6B3C-41CE-9208-B4834139F5C0}" srcOrd="0" destOrd="0" presId="urn:microsoft.com/office/officeart/2005/8/layout/default#2"/>
    <dgm:cxn modelId="{D5537619-A9CD-45A3-A1DE-A72ED81D3A1D}" type="presOf" srcId="{DFD9A879-1806-42BD-B637-273232D1A614}" destId="{9A7F9CF7-E4AE-4995-B27F-2243299FCCBF}" srcOrd="0" destOrd="0" presId="urn:microsoft.com/office/officeart/2005/8/layout/default#2"/>
    <dgm:cxn modelId="{607E8051-7887-4C97-A93C-3DC021C9209F}" srcId="{83BEAC49-82B2-4F0A-B420-1447A0368B50}" destId="{0D0A0199-0BFF-403B-A8E4-56C77A8AB645}" srcOrd="3" destOrd="0" parTransId="{CAF9FAD6-5581-44E2-89B6-E39C08F9DCC9}" sibTransId="{5A4A82CC-EC7A-4BC6-886B-6FFFD4334A0A}"/>
    <dgm:cxn modelId="{A62CF426-8563-4E75-935B-E783CB422F8F}" type="presParOf" srcId="{5F07584E-94DF-43E4-BABB-F56B1B5BC1FF}" destId="{2FFC1F7A-7E37-4D20-A9BC-8716C6546F39}" srcOrd="0" destOrd="0" presId="urn:microsoft.com/office/officeart/2005/8/layout/default#2"/>
    <dgm:cxn modelId="{77D1B505-3687-4C39-AFE9-50CC79CCD9CE}" type="presParOf" srcId="{5F07584E-94DF-43E4-BABB-F56B1B5BC1FF}" destId="{7A00DED0-90EC-4BB9-B9DA-636A77F3125B}" srcOrd="1" destOrd="0" presId="urn:microsoft.com/office/officeart/2005/8/layout/default#2"/>
    <dgm:cxn modelId="{D9056F5B-6C96-4C76-AB8A-2AACC7428B50}" type="presParOf" srcId="{5F07584E-94DF-43E4-BABB-F56B1B5BC1FF}" destId="{9A7F9CF7-E4AE-4995-B27F-2243299FCCBF}" srcOrd="2" destOrd="0" presId="urn:microsoft.com/office/officeart/2005/8/layout/default#2"/>
    <dgm:cxn modelId="{58EEDE75-7655-46D8-B4CF-D04AA667AD2E}" type="presParOf" srcId="{5F07584E-94DF-43E4-BABB-F56B1B5BC1FF}" destId="{F8DCD09E-AF94-4794-B3EF-011329DEC0DB}" srcOrd="3" destOrd="0" presId="urn:microsoft.com/office/officeart/2005/8/layout/default#2"/>
    <dgm:cxn modelId="{89D3CBE1-1F90-4B12-BD2C-8A6117A6D1E9}" type="presParOf" srcId="{5F07584E-94DF-43E4-BABB-F56B1B5BC1FF}" destId="{DC062E32-CB0A-4262-A2F1-46F3F243CB6E}" srcOrd="4" destOrd="0" presId="urn:microsoft.com/office/officeart/2005/8/layout/default#2"/>
    <dgm:cxn modelId="{B7A6FE87-A02B-4901-B169-DB315B473EE4}" type="presParOf" srcId="{5F07584E-94DF-43E4-BABB-F56B1B5BC1FF}" destId="{DD7DE7F5-1EF7-4D34-BF7F-AFA82298E927}" srcOrd="5" destOrd="0" presId="urn:microsoft.com/office/officeart/2005/8/layout/default#2"/>
    <dgm:cxn modelId="{7C09EBCF-8F1D-4F40-8018-602E392D7B80}" type="presParOf" srcId="{5F07584E-94DF-43E4-BABB-F56B1B5BC1FF}" destId="{1E55D638-0A67-4C86-A099-6D1D72FCCE54}" srcOrd="6" destOrd="0" presId="urn:microsoft.com/office/officeart/2005/8/layout/default#2"/>
    <dgm:cxn modelId="{BB8787EC-26C5-4C34-B7DC-1F967CCC37CA}" type="presParOf" srcId="{5F07584E-94DF-43E4-BABB-F56B1B5BC1FF}" destId="{9681F020-93DD-4590-A85A-4D3AB6FBB6CE}" srcOrd="7" destOrd="0" presId="urn:microsoft.com/office/officeart/2005/8/layout/default#2"/>
    <dgm:cxn modelId="{D694A225-58DA-4CBA-A448-6B5CEB80E010}" type="presParOf" srcId="{5F07584E-94DF-43E4-BABB-F56B1B5BC1FF}" destId="{98B6F0D7-6B3C-41CE-9208-B4834139F5C0}" srcOrd="8" destOrd="0" presId="urn:microsoft.com/office/officeart/2005/8/layout/default#2"/>
    <dgm:cxn modelId="{0F296063-A9D2-496B-99CC-17B2C704D89D}" type="presParOf" srcId="{5F07584E-94DF-43E4-BABB-F56B1B5BC1FF}" destId="{6A0D06A6-20AE-4005-BB57-13C06BE6054C}" srcOrd="9" destOrd="0" presId="urn:microsoft.com/office/officeart/2005/8/layout/default#2"/>
    <dgm:cxn modelId="{97A1C59D-91D4-454F-9E07-1856D906A995}" type="presParOf" srcId="{5F07584E-94DF-43E4-BABB-F56B1B5BC1FF}" destId="{DBA00EDA-E46D-4C19-B5EC-08595163431A}" srcOrd="10" destOrd="0" presId="urn:microsoft.com/office/officeart/2005/8/layout/default#2"/>
    <dgm:cxn modelId="{5FFCE6A3-4A36-4D90-A608-E8E433020764}" type="presParOf" srcId="{5F07584E-94DF-43E4-BABB-F56B1B5BC1FF}" destId="{07893F77-8DDB-4799-9DDE-1FC6270F3FFA}" srcOrd="11" destOrd="0" presId="urn:microsoft.com/office/officeart/2005/8/layout/default#2"/>
    <dgm:cxn modelId="{9F0D7D24-35BD-4856-8817-6165FF557F2C}" type="presParOf" srcId="{5F07584E-94DF-43E4-BABB-F56B1B5BC1FF}" destId="{AF04EF51-457F-4E94-8822-CBF260853CE1}" srcOrd="12" destOrd="0" presId="urn:microsoft.com/office/officeart/2005/8/layout/default#2"/>
    <dgm:cxn modelId="{EF98B98E-EC27-4B16-9FEF-DC1522157EBD}" type="presParOf" srcId="{5F07584E-94DF-43E4-BABB-F56B1B5BC1FF}" destId="{99628295-D90C-426F-8EAA-C767CBD26590}" srcOrd="13" destOrd="0" presId="urn:microsoft.com/office/officeart/2005/8/layout/default#2"/>
    <dgm:cxn modelId="{08B517EC-42A0-4E3C-8038-609575B0E46B}" type="presParOf" srcId="{5F07584E-94DF-43E4-BABB-F56B1B5BC1FF}" destId="{A8F9BE8E-B184-469E-8FDE-F80856140FBC}" srcOrd="14" destOrd="0" presId="urn:microsoft.com/office/officeart/2005/8/layout/default#2"/>
  </dgm:cxnLst>
  <dgm:bg>
    <a:solidFill>
      <a:schemeClr val="bg2"/>
    </a:solidFill>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DD21E4F0-E5C9-420F-967C-84A6C3C402AD}" type="doc">
      <dgm:prSet loTypeId="urn:microsoft.com/office/officeart/2005/8/layout/vList2" loCatId="list" qsTypeId="urn:microsoft.com/office/officeart/2005/8/quickstyle/simple3" qsCatId="simple" csTypeId="urn:microsoft.com/office/officeart/2005/8/colors/accent0_1" csCatId="mainScheme" phldr="1"/>
      <dgm:spPr/>
      <dgm:t>
        <a:bodyPr/>
        <a:lstStyle/>
        <a:p>
          <a:endParaRPr lang="en-US"/>
        </a:p>
      </dgm:t>
    </dgm:pt>
    <dgm:pt modelId="{6E40CB8C-432A-4111-9C04-81348E392FF8}">
      <dgm:prSet custT="1"/>
      <dgm:spPr>
        <a:solidFill>
          <a:schemeClr val="accent1">
            <a:lumMod val="40000"/>
            <a:lumOff val="60000"/>
          </a:schemeClr>
        </a:solidFill>
      </dgm:spPr>
      <dgm:t>
        <a:bodyPr/>
        <a:lstStyle/>
        <a:p>
          <a:r>
            <a:rPr lang="en-US" sz="1600" dirty="0"/>
            <a:t>1. Containerization</a:t>
          </a:r>
        </a:p>
      </dgm:t>
    </dgm:pt>
    <dgm:pt modelId="{B58F6247-AA3E-4112-880A-24253FEAE085}" type="parTrans" cxnId="{01C7971C-B0E4-4A6E-A9BB-279FFE340D82}">
      <dgm:prSet/>
      <dgm:spPr/>
      <dgm:t>
        <a:bodyPr/>
        <a:lstStyle/>
        <a:p>
          <a:endParaRPr lang="en-US" sz="2000"/>
        </a:p>
      </dgm:t>
    </dgm:pt>
    <dgm:pt modelId="{76B9E164-FAA0-4D78-AAE7-233C3F4BA302}" type="sibTrans" cxnId="{01C7971C-B0E4-4A6E-A9BB-279FFE340D82}">
      <dgm:prSet/>
      <dgm:spPr/>
      <dgm:t>
        <a:bodyPr/>
        <a:lstStyle/>
        <a:p>
          <a:endParaRPr lang="en-US" sz="2000"/>
        </a:p>
      </dgm:t>
    </dgm:pt>
    <dgm:pt modelId="{53DFBE0B-E61A-4B3C-B7F3-76E52171CC56}">
      <dgm:prSet custT="1"/>
      <dgm:spPr>
        <a:solidFill>
          <a:schemeClr val="accent1">
            <a:lumMod val="40000"/>
            <a:lumOff val="60000"/>
          </a:schemeClr>
        </a:solidFill>
      </dgm:spPr>
      <dgm:t>
        <a:bodyPr/>
        <a:lstStyle/>
        <a:p>
          <a:r>
            <a:rPr lang="en-US" sz="1600"/>
            <a:t>2. Serverless computing</a:t>
          </a:r>
        </a:p>
      </dgm:t>
    </dgm:pt>
    <dgm:pt modelId="{A4FB16F5-8E4E-480C-B743-D788011BA21A}" type="parTrans" cxnId="{18366757-D2A0-4818-BE4E-05FCBCED2940}">
      <dgm:prSet/>
      <dgm:spPr/>
      <dgm:t>
        <a:bodyPr/>
        <a:lstStyle/>
        <a:p>
          <a:endParaRPr lang="en-US" sz="2000"/>
        </a:p>
      </dgm:t>
    </dgm:pt>
    <dgm:pt modelId="{A546405D-EAF9-4772-B4E3-4D075D08E047}" type="sibTrans" cxnId="{18366757-D2A0-4818-BE4E-05FCBCED2940}">
      <dgm:prSet/>
      <dgm:spPr/>
      <dgm:t>
        <a:bodyPr/>
        <a:lstStyle/>
        <a:p>
          <a:endParaRPr lang="en-US" sz="2000"/>
        </a:p>
      </dgm:t>
    </dgm:pt>
    <dgm:pt modelId="{CB409013-3FF0-47DA-9F0B-84008CA8A306}">
      <dgm:prSet custT="1"/>
      <dgm:spPr>
        <a:solidFill>
          <a:schemeClr val="accent4">
            <a:lumMod val="20000"/>
            <a:lumOff val="80000"/>
          </a:schemeClr>
        </a:solidFill>
      </dgm:spPr>
      <dgm:t>
        <a:bodyPr/>
        <a:lstStyle/>
        <a:p>
          <a:r>
            <a:rPr lang="en-US" sz="1600" dirty="0"/>
            <a:t>The concept of serverless computing has emerged as a new and exciting approach to deploying software and other services. Serverless computing removes server maintenance,  system updates workload from the developers. Serverless computing generates code for DevOps pipelines without the need for a host to build, test, and deploy. </a:t>
          </a:r>
        </a:p>
      </dgm:t>
    </dgm:pt>
    <dgm:pt modelId="{56FFE9F1-7E62-4BA8-914B-808D0196B798}" type="parTrans" cxnId="{64EDD3C0-913B-4D98-ABBD-AED2371AB9F0}">
      <dgm:prSet/>
      <dgm:spPr/>
      <dgm:t>
        <a:bodyPr/>
        <a:lstStyle/>
        <a:p>
          <a:endParaRPr lang="en-US" sz="2000"/>
        </a:p>
      </dgm:t>
    </dgm:pt>
    <dgm:pt modelId="{B28BDD58-B939-4CD5-B2E9-A17E7C5B9CE8}" type="sibTrans" cxnId="{64EDD3C0-913B-4D98-ABBD-AED2371AB9F0}">
      <dgm:prSet/>
      <dgm:spPr/>
      <dgm:t>
        <a:bodyPr/>
        <a:lstStyle/>
        <a:p>
          <a:endParaRPr lang="en-US" sz="2000"/>
        </a:p>
      </dgm:t>
    </dgm:pt>
    <dgm:pt modelId="{B501147B-30C6-4C3F-A5DF-FB651D5F7335}">
      <dgm:prSet custT="1"/>
      <dgm:spPr>
        <a:solidFill>
          <a:schemeClr val="accent1">
            <a:lumMod val="40000"/>
            <a:lumOff val="60000"/>
          </a:schemeClr>
        </a:solidFill>
      </dgm:spPr>
      <dgm:t>
        <a:bodyPr/>
        <a:lstStyle/>
        <a:p>
          <a:r>
            <a:rPr lang="en-US" sz="1600"/>
            <a:t>3. Microservices Architecture</a:t>
          </a:r>
        </a:p>
      </dgm:t>
    </dgm:pt>
    <dgm:pt modelId="{AD6EB570-5171-4411-93D5-77D52EA593CA}" type="parTrans" cxnId="{3E8F4905-7161-4724-8950-929F35B1F1AE}">
      <dgm:prSet/>
      <dgm:spPr/>
      <dgm:t>
        <a:bodyPr/>
        <a:lstStyle/>
        <a:p>
          <a:endParaRPr lang="en-US" sz="2000"/>
        </a:p>
      </dgm:t>
    </dgm:pt>
    <dgm:pt modelId="{4A362C0A-254D-427F-B1B4-D1A53520A8AD}" type="sibTrans" cxnId="{3E8F4905-7161-4724-8950-929F35B1F1AE}">
      <dgm:prSet/>
      <dgm:spPr/>
      <dgm:t>
        <a:bodyPr/>
        <a:lstStyle/>
        <a:p>
          <a:endParaRPr lang="en-US" sz="2000"/>
        </a:p>
      </dgm:t>
    </dgm:pt>
    <dgm:pt modelId="{474B5812-F062-4EAC-A133-D5347BB17912}">
      <dgm:prSet custT="1"/>
      <dgm:spPr>
        <a:solidFill>
          <a:schemeClr val="accent4">
            <a:lumMod val="20000"/>
            <a:lumOff val="80000"/>
          </a:schemeClr>
        </a:solidFill>
      </dgm:spPr>
      <dgm:t>
        <a:bodyPr/>
        <a:lstStyle/>
        <a:p>
          <a:r>
            <a:rPr lang="en-US" sz="1600" dirty="0"/>
            <a:t>Microservices architecture focuses on building smaller and manageable applications than a large monolithic applications. It encourages shorter software release intervals. Along with robust DevOps processes, it becomes easier to build applications faster. </a:t>
          </a:r>
        </a:p>
      </dgm:t>
    </dgm:pt>
    <dgm:pt modelId="{5F6C6C7E-32DD-4A75-B879-0F244C820B42}" type="parTrans" cxnId="{A2C32FEF-4CCB-4473-B398-23FA846485DF}">
      <dgm:prSet/>
      <dgm:spPr/>
      <dgm:t>
        <a:bodyPr/>
        <a:lstStyle/>
        <a:p>
          <a:endParaRPr lang="en-US" sz="2000"/>
        </a:p>
      </dgm:t>
    </dgm:pt>
    <dgm:pt modelId="{3DA9F327-205F-4E5A-B60A-7729CEA3F35C}" type="sibTrans" cxnId="{A2C32FEF-4CCB-4473-B398-23FA846485DF}">
      <dgm:prSet/>
      <dgm:spPr/>
      <dgm:t>
        <a:bodyPr/>
        <a:lstStyle/>
        <a:p>
          <a:endParaRPr lang="en-US" sz="2000"/>
        </a:p>
      </dgm:t>
    </dgm:pt>
    <dgm:pt modelId="{21998F82-2A8B-4918-B97C-5CCAB7612AE4}">
      <dgm:prSet custT="1"/>
      <dgm:spPr>
        <a:solidFill>
          <a:schemeClr val="accent4">
            <a:lumMod val="20000"/>
            <a:lumOff val="80000"/>
          </a:schemeClr>
        </a:solidFill>
      </dgm:spPr>
      <dgm:t>
        <a:bodyPr/>
        <a:lstStyle/>
        <a:p>
          <a:r>
            <a:rPr lang="en-US" sz="1600" dirty="0"/>
            <a:t>Container technologies has made an impact in the rise of DevOps. Containers are lightweight, self-contained environments that make it easier to host and manage web applications. By 2023, Gartner expects 70% of companies to run two or more containerized applications. As more and more apps will be developed, DevOps will be needed to deal with the system complexities.</a:t>
          </a:r>
        </a:p>
      </dgm:t>
    </dgm:pt>
    <dgm:pt modelId="{B6804BC7-C74B-4C9C-BF4B-915DE1BE8BAD}" type="sibTrans" cxnId="{3B6B1022-6BF0-43D4-9C2A-639C3B031B05}">
      <dgm:prSet/>
      <dgm:spPr/>
      <dgm:t>
        <a:bodyPr/>
        <a:lstStyle/>
        <a:p>
          <a:endParaRPr lang="en-US" sz="2000"/>
        </a:p>
      </dgm:t>
    </dgm:pt>
    <dgm:pt modelId="{030317BA-9060-4AAD-BC6F-1239B762B658}" type="parTrans" cxnId="{3B6B1022-6BF0-43D4-9C2A-639C3B031B05}">
      <dgm:prSet/>
      <dgm:spPr/>
      <dgm:t>
        <a:bodyPr/>
        <a:lstStyle/>
        <a:p>
          <a:endParaRPr lang="en-US" sz="2000"/>
        </a:p>
      </dgm:t>
    </dgm:pt>
    <dgm:pt modelId="{C8570292-7416-42E7-AA1B-BBDF861E7A63}" type="pres">
      <dgm:prSet presAssocID="{DD21E4F0-E5C9-420F-967C-84A6C3C402AD}" presName="linear" presStyleCnt="0">
        <dgm:presLayoutVars>
          <dgm:animLvl val="lvl"/>
          <dgm:resizeHandles val="exact"/>
        </dgm:presLayoutVars>
      </dgm:prSet>
      <dgm:spPr/>
      <dgm:t>
        <a:bodyPr/>
        <a:lstStyle/>
        <a:p>
          <a:endParaRPr lang="en-US"/>
        </a:p>
      </dgm:t>
    </dgm:pt>
    <dgm:pt modelId="{8EE3AF3D-8F3D-467F-BE54-763B73A787FB}" type="pres">
      <dgm:prSet presAssocID="{6E40CB8C-432A-4111-9C04-81348E392FF8}" presName="parentText" presStyleLbl="node1" presStyleIdx="0" presStyleCnt="6" custScaleY="60250">
        <dgm:presLayoutVars>
          <dgm:chMax val="0"/>
          <dgm:bulletEnabled val="1"/>
        </dgm:presLayoutVars>
      </dgm:prSet>
      <dgm:spPr/>
      <dgm:t>
        <a:bodyPr/>
        <a:lstStyle/>
        <a:p>
          <a:endParaRPr lang="en-US"/>
        </a:p>
      </dgm:t>
    </dgm:pt>
    <dgm:pt modelId="{4C0B3C0F-13AE-48CE-8868-3C80474B1E52}" type="pres">
      <dgm:prSet presAssocID="{76B9E164-FAA0-4D78-AAE7-233C3F4BA302}" presName="spacer" presStyleCnt="0"/>
      <dgm:spPr/>
    </dgm:pt>
    <dgm:pt modelId="{64E6341A-D911-4D7B-8FAC-6EE69AF79FA3}" type="pres">
      <dgm:prSet presAssocID="{21998F82-2A8B-4918-B97C-5CCAB7612AE4}" presName="parentText" presStyleLbl="node1" presStyleIdx="1" presStyleCnt="6">
        <dgm:presLayoutVars>
          <dgm:chMax val="0"/>
          <dgm:bulletEnabled val="1"/>
        </dgm:presLayoutVars>
      </dgm:prSet>
      <dgm:spPr/>
      <dgm:t>
        <a:bodyPr/>
        <a:lstStyle/>
        <a:p>
          <a:endParaRPr lang="en-US"/>
        </a:p>
      </dgm:t>
    </dgm:pt>
    <dgm:pt modelId="{4F6A636C-5EDF-4B3C-82C1-3728BB3B7E4E}" type="pres">
      <dgm:prSet presAssocID="{B6804BC7-C74B-4C9C-BF4B-915DE1BE8BAD}" presName="spacer" presStyleCnt="0"/>
      <dgm:spPr/>
    </dgm:pt>
    <dgm:pt modelId="{F0FBC0F7-5FB4-45C9-BFC1-73074C50FF75}" type="pres">
      <dgm:prSet presAssocID="{53DFBE0B-E61A-4B3C-B7F3-76E52171CC56}" presName="parentText" presStyleLbl="node1" presStyleIdx="2" presStyleCnt="6" custScaleY="60032">
        <dgm:presLayoutVars>
          <dgm:chMax val="0"/>
          <dgm:bulletEnabled val="1"/>
        </dgm:presLayoutVars>
      </dgm:prSet>
      <dgm:spPr/>
      <dgm:t>
        <a:bodyPr/>
        <a:lstStyle/>
        <a:p>
          <a:endParaRPr lang="en-US"/>
        </a:p>
      </dgm:t>
    </dgm:pt>
    <dgm:pt modelId="{96810A04-453F-411F-BD9F-CE10C8C19D3C}" type="pres">
      <dgm:prSet presAssocID="{A546405D-EAF9-4772-B4E3-4D075D08E047}" presName="spacer" presStyleCnt="0"/>
      <dgm:spPr/>
    </dgm:pt>
    <dgm:pt modelId="{14915619-1490-4D33-85D7-5E8E5BEAC94F}" type="pres">
      <dgm:prSet presAssocID="{CB409013-3FF0-47DA-9F0B-84008CA8A306}" presName="parentText" presStyleLbl="node1" presStyleIdx="3" presStyleCnt="6">
        <dgm:presLayoutVars>
          <dgm:chMax val="0"/>
          <dgm:bulletEnabled val="1"/>
        </dgm:presLayoutVars>
      </dgm:prSet>
      <dgm:spPr/>
      <dgm:t>
        <a:bodyPr/>
        <a:lstStyle/>
        <a:p>
          <a:endParaRPr lang="en-US"/>
        </a:p>
      </dgm:t>
    </dgm:pt>
    <dgm:pt modelId="{32DC3DB6-6CE1-4A3F-80DD-4BDC04D26611}" type="pres">
      <dgm:prSet presAssocID="{B28BDD58-B939-4CD5-B2E9-A17E7C5B9CE8}" presName="spacer" presStyleCnt="0"/>
      <dgm:spPr/>
    </dgm:pt>
    <dgm:pt modelId="{41FEF08D-02A5-45BB-B1E8-5E17C3D964C6}" type="pres">
      <dgm:prSet presAssocID="{B501147B-30C6-4C3F-A5DF-FB651D5F7335}" presName="parentText" presStyleLbl="node1" presStyleIdx="4" presStyleCnt="6" custScaleY="50125">
        <dgm:presLayoutVars>
          <dgm:chMax val="0"/>
          <dgm:bulletEnabled val="1"/>
        </dgm:presLayoutVars>
      </dgm:prSet>
      <dgm:spPr/>
      <dgm:t>
        <a:bodyPr/>
        <a:lstStyle/>
        <a:p>
          <a:endParaRPr lang="en-US"/>
        </a:p>
      </dgm:t>
    </dgm:pt>
    <dgm:pt modelId="{8657133E-4AEF-46DD-B1EF-DB5428435E2E}" type="pres">
      <dgm:prSet presAssocID="{4A362C0A-254D-427F-B1B4-D1A53520A8AD}" presName="spacer" presStyleCnt="0"/>
      <dgm:spPr/>
    </dgm:pt>
    <dgm:pt modelId="{D23897BE-9D33-4369-A3EB-AD2F44A49E5F}" type="pres">
      <dgm:prSet presAssocID="{474B5812-F062-4EAC-A133-D5347BB17912}" presName="parentText" presStyleLbl="node1" presStyleIdx="5" presStyleCnt="6">
        <dgm:presLayoutVars>
          <dgm:chMax val="0"/>
          <dgm:bulletEnabled val="1"/>
        </dgm:presLayoutVars>
      </dgm:prSet>
      <dgm:spPr/>
      <dgm:t>
        <a:bodyPr/>
        <a:lstStyle/>
        <a:p>
          <a:endParaRPr lang="en-US"/>
        </a:p>
      </dgm:t>
    </dgm:pt>
  </dgm:ptLst>
  <dgm:cxnLst>
    <dgm:cxn modelId="{F73E9592-FC4D-400E-92B0-36BB50D0BAF2}" type="presOf" srcId="{CB409013-3FF0-47DA-9F0B-84008CA8A306}" destId="{14915619-1490-4D33-85D7-5E8E5BEAC94F}" srcOrd="0" destOrd="0" presId="urn:microsoft.com/office/officeart/2005/8/layout/vList2"/>
    <dgm:cxn modelId="{A2C32FEF-4CCB-4473-B398-23FA846485DF}" srcId="{DD21E4F0-E5C9-420F-967C-84A6C3C402AD}" destId="{474B5812-F062-4EAC-A133-D5347BB17912}" srcOrd="5" destOrd="0" parTransId="{5F6C6C7E-32DD-4A75-B879-0F244C820B42}" sibTransId="{3DA9F327-205F-4E5A-B60A-7729CEA3F35C}"/>
    <dgm:cxn modelId="{64EDD3C0-913B-4D98-ABBD-AED2371AB9F0}" srcId="{DD21E4F0-E5C9-420F-967C-84A6C3C402AD}" destId="{CB409013-3FF0-47DA-9F0B-84008CA8A306}" srcOrd="3" destOrd="0" parTransId="{56FFE9F1-7E62-4BA8-914B-808D0196B798}" sibTransId="{B28BDD58-B939-4CD5-B2E9-A17E7C5B9CE8}"/>
    <dgm:cxn modelId="{3E8F4905-7161-4724-8950-929F35B1F1AE}" srcId="{DD21E4F0-E5C9-420F-967C-84A6C3C402AD}" destId="{B501147B-30C6-4C3F-A5DF-FB651D5F7335}" srcOrd="4" destOrd="0" parTransId="{AD6EB570-5171-4411-93D5-77D52EA593CA}" sibTransId="{4A362C0A-254D-427F-B1B4-D1A53520A8AD}"/>
    <dgm:cxn modelId="{F851F372-D35A-498B-83EA-E35B720DFDB2}" type="presOf" srcId="{DD21E4F0-E5C9-420F-967C-84A6C3C402AD}" destId="{C8570292-7416-42E7-AA1B-BBDF861E7A63}" srcOrd="0" destOrd="0" presId="urn:microsoft.com/office/officeart/2005/8/layout/vList2"/>
    <dgm:cxn modelId="{9878320D-B7FC-4B32-9805-1244F51BFD81}" type="presOf" srcId="{21998F82-2A8B-4918-B97C-5CCAB7612AE4}" destId="{64E6341A-D911-4D7B-8FAC-6EE69AF79FA3}" srcOrd="0" destOrd="0" presId="urn:microsoft.com/office/officeart/2005/8/layout/vList2"/>
    <dgm:cxn modelId="{18366757-D2A0-4818-BE4E-05FCBCED2940}" srcId="{DD21E4F0-E5C9-420F-967C-84A6C3C402AD}" destId="{53DFBE0B-E61A-4B3C-B7F3-76E52171CC56}" srcOrd="2" destOrd="0" parTransId="{A4FB16F5-8E4E-480C-B743-D788011BA21A}" sibTransId="{A546405D-EAF9-4772-B4E3-4D075D08E047}"/>
    <dgm:cxn modelId="{0ADAFACD-8C06-45F3-9C5C-20D1F4ED4429}" type="presOf" srcId="{6E40CB8C-432A-4111-9C04-81348E392FF8}" destId="{8EE3AF3D-8F3D-467F-BE54-763B73A787FB}" srcOrd="0" destOrd="0" presId="urn:microsoft.com/office/officeart/2005/8/layout/vList2"/>
    <dgm:cxn modelId="{293E28D0-5ADD-444D-ACE8-6B44A92C0D03}" type="presOf" srcId="{53DFBE0B-E61A-4B3C-B7F3-76E52171CC56}" destId="{F0FBC0F7-5FB4-45C9-BFC1-73074C50FF75}" srcOrd="0" destOrd="0" presId="urn:microsoft.com/office/officeart/2005/8/layout/vList2"/>
    <dgm:cxn modelId="{3B6B1022-6BF0-43D4-9C2A-639C3B031B05}" srcId="{DD21E4F0-E5C9-420F-967C-84A6C3C402AD}" destId="{21998F82-2A8B-4918-B97C-5CCAB7612AE4}" srcOrd="1" destOrd="0" parTransId="{030317BA-9060-4AAD-BC6F-1239B762B658}" sibTransId="{B6804BC7-C74B-4C9C-BF4B-915DE1BE8BAD}"/>
    <dgm:cxn modelId="{5A6CD546-76D7-4079-A924-48FA77448D76}" type="presOf" srcId="{B501147B-30C6-4C3F-A5DF-FB651D5F7335}" destId="{41FEF08D-02A5-45BB-B1E8-5E17C3D964C6}" srcOrd="0" destOrd="0" presId="urn:microsoft.com/office/officeart/2005/8/layout/vList2"/>
    <dgm:cxn modelId="{8BEBBA67-B6DF-4C30-9C98-72B1280E957A}" type="presOf" srcId="{474B5812-F062-4EAC-A133-D5347BB17912}" destId="{D23897BE-9D33-4369-A3EB-AD2F44A49E5F}" srcOrd="0" destOrd="0" presId="urn:microsoft.com/office/officeart/2005/8/layout/vList2"/>
    <dgm:cxn modelId="{01C7971C-B0E4-4A6E-A9BB-279FFE340D82}" srcId="{DD21E4F0-E5C9-420F-967C-84A6C3C402AD}" destId="{6E40CB8C-432A-4111-9C04-81348E392FF8}" srcOrd="0" destOrd="0" parTransId="{B58F6247-AA3E-4112-880A-24253FEAE085}" sibTransId="{76B9E164-FAA0-4D78-AAE7-233C3F4BA302}"/>
    <dgm:cxn modelId="{889C8F75-9C29-4D53-AA94-8488DC64E06C}" type="presParOf" srcId="{C8570292-7416-42E7-AA1B-BBDF861E7A63}" destId="{8EE3AF3D-8F3D-467F-BE54-763B73A787FB}" srcOrd="0" destOrd="0" presId="urn:microsoft.com/office/officeart/2005/8/layout/vList2"/>
    <dgm:cxn modelId="{5DB1F557-C34F-4D3F-AFAA-4569FA871BB4}" type="presParOf" srcId="{C8570292-7416-42E7-AA1B-BBDF861E7A63}" destId="{4C0B3C0F-13AE-48CE-8868-3C80474B1E52}" srcOrd="1" destOrd="0" presId="urn:microsoft.com/office/officeart/2005/8/layout/vList2"/>
    <dgm:cxn modelId="{80D0DC50-28CE-4E3B-B85C-3F8C1ABD622A}" type="presParOf" srcId="{C8570292-7416-42E7-AA1B-BBDF861E7A63}" destId="{64E6341A-D911-4D7B-8FAC-6EE69AF79FA3}" srcOrd="2" destOrd="0" presId="urn:microsoft.com/office/officeart/2005/8/layout/vList2"/>
    <dgm:cxn modelId="{8E5BB8D3-0072-41DF-BDBE-523E5184281F}" type="presParOf" srcId="{C8570292-7416-42E7-AA1B-BBDF861E7A63}" destId="{4F6A636C-5EDF-4B3C-82C1-3728BB3B7E4E}" srcOrd="3" destOrd="0" presId="urn:microsoft.com/office/officeart/2005/8/layout/vList2"/>
    <dgm:cxn modelId="{C7A7A478-A4A2-43BD-8F05-D4D5D27959F1}" type="presParOf" srcId="{C8570292-7416-42E7-AA1B-BBDF861E7A63}" destId="{F0FBC0F7-5FB4-45C9-BFC1-73074C50FF75}" srcOrd="4" destOrd="0" presId="urn:microsoft.com/office/officeart/2005/8/layout/vList2"/>
    <dgm:cxn modelId="{0B8BA9ED-7DB6-4DFC-97CB-6E4371FD8F07}" type="presParOf" srcId="{C8570292-7416-42E7-AA1B-BBDF861E7A63}" destId="{96810A04-453F-411F-BD9F-CE10C8C19D3C}" srcOrd="5" destOrd="0" presId="urn:microsoft.com/office/officeart/2005/8/layout/vList2"/>
    <dgm:cxn modelId="{36E84337-8AAF-4AE6-B3BE-59CD45482CBD}" type="presParOf" srcId="{C8570292-7416-42E7-AA1B-BBDF861E7A63}" destId="{14915619-1490-4D33-85D7-5E8E5BEAC94F}" srcOrd="6" destOrd="0" presId="urn:microsoft.com/office/officeart/2005/8/layout/vList2"/>
    <dgm:cxn modelId="{95924BAB-FC90-4D0E-AD4F-E2FFE8EFCA41}" type="presParOf" srcId="{C8570292-7416-42E7-AA1B-BBDF861E7A63}" destId="{32DC3DB6-6CE1-4A3F-80DD-4BDC04D26611}" srcOrd="7" destOrd="0" presId="urn:microsoft.com/office/officeart/2005/8/layout/vList2"/>
    <dgm:cxn modelId="{FFB8F775-89C9-4129-AF46-171258A5BA8D}" type="presParOf" srcId="{C8570292-7416-42E7-AA1B-BBDF861E7A63}" destId="{41FEF08D-02A5-45BB-B1E8-5E17C3D964C6}" srcOrd="8" destOrd="0" presId="urn:microsoft.com/office/officeart/2005/8/layout/vList2"/>
    <dgm:cxn modelId="{0C065F7B-D232-49FB-9703-236C028847B6}" type="presParOf" srcId="{C8570292-7416-42E7-AA1B-BBDF861E7A63}" destId="{8657133E-4AEF-46DD-B1EF-DB5428435E2E}" srcOrd="9" destOrd="0" presId="urn:microsoft.com/office/officeart/2005/8/layout/vList2"/>
    <dgm:cxn modelId="{44AD047C-25D4-4110-9C88-58EAE89E10F5}" type="presParOf" srcId="{C8570292-7416-42E7-AA1B-BBDF861E7A63}" destId="{D23897BE-9D33-4369-A3EB-AD2F44A49E5F}" srcOrd="10"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D21E4F0-E5C9-420F-967C-84A6C3C402AD}" type="doc">
      <dgm:prSet loTypeId="urn:microsoft.com/office/officeart/2005/8/layout/vList2" loCatId="list" qsTypeId="urn:microsoft.com/office/officeart/2005/8/quickstyle/simple3" qsCatId="simple" csTypeId="urn:microsoft.com/office/officeart/2005/8/colors/accent0_1" csCatId="mainScheme" phldr="1"/>
      <dgm:spPr/>
      <dgm:t>
        <a:bodyPr/>
        <a:lstStyle/>
        <a:p>
          <a:endParaRPr lang="en-US"/>
        </a:p>
      </dgm:t>
    </dgm:pt>
    <dgm:pt modelId="{6E40CB8C-432A-4111-9C04-81348E392FF8}">
      <dgm:prSet custT="1"/>
      <dgm:spPr>
        <a:solidFill>
          <a:schemeClr val="accent1">
            <a:lumMod val="40000"/>
            <a:lumOff val="60000"/>
          </a:schemeClr>
        </a:solidFill>
      </dgm:spPr>
      <dgm:t>
        <a:bodyPr/>
        <a:lstStyle/>
        <a:p>
          <a:r>
            <a:rPr lang="en-US" sz="1600" dirty="0"/>
            <a:t>4. </a:t>
          </a:r>
          <a:r>
            <a:rPr lang="en-US" sz="1600" b="1" i="0" dirty="0" err="1"/>
            <a:t>DevSecOps</a:t>
          </a:r>
          <a:endParaRPr lang="en-US" sz="1600" dirty="0"/>
        </a:p>
      </dgm:t>
    </dgm:pt>
    <dgm:pt modelId="{B58F6247-AA3E-4112-880A-24253FEAE085}" type="parTrans" cxnId="{01C7971C-B0E4-4A6E-A9BB-279FFE340D82}">
      <dgm:prSet/>
      <dgm:spPr/>
      <dgm:t>
        <a:bodyPr/>
        <a:lstStyle/>
        <a:p>
          <a:endParaRPr lang="en-US" sz="2000"/>
        </a:p>
      </dgm:t>
    </dgm:pt>
    <dgm:pt modelId="{76B9E164-FAA0-4D78-AAE7-233C3F4BA302}" type="sibTrans" cxnId="{01C7971C-B0E4-4A6E-A9BB-279FFE340D82}">
      <dgm:prSet/>
      <dgm:spPr/>
      <dgm:t>
        <a:bodyPr/>
        <a:lstStyle/>
        <a:p>
          <a:endParaRPr lang="en-US" sz="2000"/>
        </a:p>
      </dgm:t>
    </dgm:pt>
    <dgm:pt modelId="{53DFBE0B-E61A-4B3C-B7F3-76E52171CC56}">
      <dgm:prSet custT="1"/>
      <dgm:spPr>
        <a:solidFill>
          <a:schemeClr val="accent1">
            <a:lumMod val="40000"/>
            <a:lumOff val="60000"/>
          </a:schemeClr>
        </a:solidFill>
      </dgm:spPr>
      <dgm:t>
        <a:bodyPr/>
        <a:lstStyle/>
        <a:p>
          <a:r>
            <a:rPr lang="en-US" sz="1600" dirty="0"/>
            <a:t>5. </a:t>
          </a:r>
          <a:r>
            <a:rPr lang="en-US" sz="1600" b="1" dirty="0"/>
            <a:t>L</a:t>
          </a:r>
          <a:r>
            <a:rPr lang="en-US" sz="1600" b="1" i="0" dirty="0"/>
            <a:t>ow-code apps</a:t>
          </a:r>
          <a:endParaRPr lang="en-US" sz="1600" dirty="0"/>
        </a:p>
      </dgm:t>
    </dgm:pt>
    <dgm:pt modelId="{A4FB16F5-8E4E-480C-B743-D788011BA21A}" type="parTrans" cxnId="{18366757-D2A0-4818-BE4E-05FCBCED2940}">
      <dgm:prSet/>
      <dgm:spPr/>
      <dgm:t>
        <a:bodyPr/>
        <a:lstStyle/>
        <a:p>
          <a:endParaRPr lang="en-US" sz="2000"/>
        </a:p>
      </dgm:t>
    </dgm:pt>
    <dgm:pt modelId="{A546405D-EAF9-4772-B4E3-4D075D08E047}" type="sibTrans" cxnId="{18366757-D2A0-4818-BE4E-05FCBCED2940}">
      <dgm:prSet/>
      <dgm:spPr/>
      <dgm:t>
        <a:bodyPr/>
        <a:lstStyle/>
        <a:p>
          <a:endParaRPr lang="en-US" sz="2000"/>
        </a:p>
      </dgm:t>
    </dgm:pt>
    <dgm:pt modelId="{CB409013-3FF0-47DA-9F0B-84008CA8A306}">
      <dgm:prSet custT="1"/>
      <dgm:spPr>
        <a:solidFill>
          <a:schemeClr val="accent4">
            <a:lumMod val="20000"/>
            <a:lumOff val="80000"/>
          </a:schemeClr>
        </a:solidFill>
      </dgm:spPr>
      <dgm:t>
        <a:bodyPr/>
        <a:lstStyle/>
        <a:p>
          <a:r>
            <a:rPr lang="en-US" sz="1600" b="0" i="0" dirty="0"/>
            <a:t>Low-code platforms allow you to build apps without coding knowledge. This allows non-technical people to contribute to software development through a visual interface that manages the entire app development process. It allows users to build their own workflows and logic by dragging and dropping elements. This trend in DevOps speeds up the entire development and deployment process by creating simple and user-friendly apps. </a:t>
          </a:r>
          <a:endParaRPr lang="en-US" sz="1600" dirty="0"/>
        </a:p>
      </dgm:t>
    </dgm:pt>
    <dgm:pt modelId="{56FFE9F1-7E62-4BA8-914B-808D0196B798}" type="parTrans" cxnId="{64EDD3C0-913B-4D98-ABBD-AED2371AB9F0}">
      <dgm:prSet/>
      <dgm:spPr/>
      <dgm:t>
        <a:bodyPr/>
        <a:lstStyle/>
        <a:p>
          <a:endParaRPr lang="en-US" sz="2000"/>
        </a:p>
      </dgm:t>
    </dgm:pt>
    <dgm:pt modelId="{B28BDD58-B939-4CD5-B2E9-A17E7C5B9CE8}" type="sibTrans" cxnId="{64EDD3C0-913B-4D98-ABBD-AED2371AB9F0}">
      <dgm:prSet/>
      <dgm:spPr/>
      <dgm:t>
        <a:bodyPr/>
        <a:lstStyle/>
        <a:p>
          <a:endParaRPr lang="en-US" sz="2000"/>
        </a:p>
      </dgm:t>
    </dgm:pt>
    <dgm:pt modelId="{B501147B-30C6-4C3F-A5DF-FB651D5F7335}">
      <dgm:prSet custT="1"/>
      <dgm:spPr>
        <a:solidFill>
          <a:schemeClr val="accent1">
            <a:lumMod val="40000"/>
            <a:lumOff val="60000"/>
          </a:schemeClr>
        </a:solidFill>
      </dgm:spPr>
      <dgm:t>
        <a:bodyPr/>
        <a:lstStyle/>
        <a:p>
          <a:r>
            <a:rPr lang="en-US" sz="1600" dirty="0"/>
            <a:t>6. </a:t>
          </a:r>
          <a:r>
            <a:rPr lang="en-US" sz="1600" b="1" i="0" dirty="0" err="1">
              <a:effectLst/>
            </a:rPr>
            <a:t>GitOps</a:t>
          </a:r>
          <a:endParaRPr lang="en-US" sz="1600" dirty="0"/>
        </a:p>
      </dgm:t>
    </dgm:pt>
    <dgm:pt modelId="{AD6EB570-5171-4411-93D5-77D52EA593CA}" type="parTrans" cxnId="{3E8F4905-7161-4724-8950-929F35B1F1AE}">
      <dgm:prSet/>
      <dgm:spPr/>
      <dgm:t>
        <a:bodyPr/>
        <a:lstStyle/>
        <a:p>
          <a:endParaRPr lang="en-US" sz="2000"/>
        </a:p>
      </dgm:t>
    </dgm:pt>
    <dgm:pt modelId="{4A362C0A-254D-427F-B1B4-D1A53520A8AD}" type="sibTrans" cxnId="{3E8F4905-7161-4724-8950-929F35B1F1AE}">
      <dgm:prSet/>
      <dgm:spPr/>
      <dgm:t>
        <a:bodyPr/>
        <a:lstStyle/>
        <a:p>
          <a:endParaRPr lang="en-US" sz="2000"/>
        </a:p>
      </dgm:t>
    </dgm:pt>
    <dgm:pt modelId="{474B5812-F062-4EAC-A133-D5347BB17912}">
      <dgm:prSet custT="1"/>
      <dgm:spPr>
        <a:solidFill>
          <a:schemeClr val="accent4">
            <a:lumMod val="20000"/>
            <a:lumOff val="80000"/>
          </a:schemeClr>
        </a:solidFill>
      </dgm:spPr>
      <dgm:t>
        <a:bodyPr/>
        <a:lstStyle/>
        <a:p>
          <a:r>
            <a:rPr lang="en-US" sz="1600" b="0" i="0" dirty="0" err="1">
              <a:effectLst/>
            </a:rPr>
            <a:t>GitOps</a:t>
          </a:r>
          <a:r>
            <a:rPr lang="en-US" sz="1600" b="0" i="0" dirty="0">
              <a:effectLst/>
            </a:rPr>
            <a:t> is one of the ways to implement and manage Kubernetes clusters. By releasing incremental updates, continuous delivery enables development teams to build, test, and deploy software more quickly. It is essential that a Kubernetes continuous integration and runtime pipeline be capable of reading and writing files to Git, updating container repositories, and loading containers. Version control for configuration changes, as well as real-time monitoring and alerting are all possible with </a:t>
          </a:r>
          <a:r>
            <a:rPr lang="en-US" sz="1600" b="0" i="0" dirty="0" err="1">
              <a:effectLst/>
            </a:rPr>
            <a:t>GitOps</a:t>
          </a:r>
          <a:r>
            <a:rPr lang="en-US" sz="1600" b="0" i="0" dirty="0">
              <a:effectLst/>
            </a:rPr>
            <a:t>, allowing the business to better manage infrastructure.</a:t>
          </a:r>
          <a:endParaRPr lang="en-US" sz="1600" dirty="0"/>
        </a:p>
      </dgm:t>
    </dgm:pt>
    <dgm:pt modelId="{5F6C6C7E-32DD-4A75-B879-0F244C820B42}" type="parTrans" cxnId="{A2C32FEF-4CCB-4473-B398-23FA846485DF}">
      <dgm:prSet/>
      <dgm:spPr/>
      <dgm:t>
        <a:bodyPr/>
        <a:lstStyle/>
        <a:p>
          <a:endParaRPr lang="en-US" sz="2000"/>
        </a:p>
      </dgm:t>
    </dgm:pt>
    <dgm:pt modelId="{3DA9F327-205F-4E5A-B60A-7729CEA3F35C}" type="sibTrans" cxnId="{A2C32FEF-4CCB-4473-B398-23FA846485DF}">
      <dgm:prSet/>
      <dgm:spPr/>
      <dgm:t>
        <a:bodyPr/>
        <a:lstStyle/>
        <a:p>
          <a:endParaRPr lang="en-US" sz="2000"/>
        </a:p>
      </dgm:t>
    </dgm:pt>
    <dgm:pt modelId="{21998F82-2A8B-4918-B97C-5CCAB7612AE4}">
      <dgm:prSet custT="1"/>
      <dgm:spPr>
        <a:solidFill>
          <a:schemeClr val="accent4">
            <a:lumMod val="20000"/>
            <a:lumOff val="80000"/>
          </a:schemeClr>
        </a:solidFill>
      </dgm:spPr>
      <dgm:t>
        <a:bodyPr/>
        <a:lstStyle/>
        <a:p>
          <a:r>
            <a:rPr lang="en-US" sz="1600" dirty="0"/>
            <a:t>Building internet facing application, security becomes a m</a:t>
          </a:r>
          <a:r>
            <a:rPr lang="en-US" sz="1600" b="0" i="0" dirty="0"/>
            <a:t>ajor concern for organizations. </a:t>
          </a:r>
          <a:r>
            <a:rPr lang="en-US" sz="1600" b="0" i="0" dirty="0" err="1"/>
            <a:t>DevSecOps</a:t>
          </a:r>
          <a:r>
            <a:rPr lang="en-US" sz="1600" b="0" i="0" dirty="0"/>
            <a:t> integrates best practices in software development, delivery, and operations with an emphasis on security and observability, so the risks and vulnerabilities in the given applications are reduced. </a:t>
          </a:r>
          <a:r>
            <a:rPr lang="en-US" sz="1600" b="0" i="0" dirty="0" err="1"/>
            <a:t>DevSecOps</a:t>
          </a:r>
          <a:r>
            <a:rPr lang="en-US" sz="1600" b="0" i="0" dirty="0"/>
            <a:t> helps to close the security knowledge gap between IT and business. It supports the early detection of cyber risks and the reduction of costs associated with their remediation.</a:t>
          </a:r>
          <a:endParaRPr lang="en-US" sz="1600" dirty="0"/>
        </a:p>
      </dgm:t>
    </dgm:pt>
    <dgm:pt modelId="{B6804BC7-C74B-4C9C-BF4B-915DE1BE8BAD}" type="sibTrans" cxnId="{3B6B1022-6BF0-43D4-9C2A-639C3B031B05}">
      <dgm:prSet/>
      <dgm:spPr/>
      <dgm:t>
        <a:bodyPr/>
        <a:lstStyle/>
        <a:p>
          <a:endParaRPr lang="en-US" sz="2000"/>
        </a:p>
      </dgm:t>
    </dgm:pt>
    <dgm:pt modelId="{030317BA-9060-4AAD-BC6F-1239B762B658}" type="parTrans" cxnId="{3B6B1022-6BF0-43D4-9C2A-639C3B031B05}">
      <dgm:prSet/>
      <dgm:spPr/>
      <dgm:t>
        <a:bodyPr/>
        <a:lstStyle/>
        <a:p>
          <a:endParaRPr lang="en-US" sz="2000"/>
        </a:p>
      </dgm:t>
    </dgm:pt>
    <dgm:pt modelId="{C8570292-7416-42E7-AA1B-BBDF861E7A63}" type="pres">
      <dgm:prSet presAssocID="{DD21E4F0-E5C9-420F-967C-84A6C3C402AD}" presName="linear" presStyleCnt="0">
        <dgm:presLayoutVars>
          <dgm:animLvl val="lvl"/>
          <dgm:resizeHandles val="exact"/>
        </dgm:presLayoutVars>
      </dgm:prSet>
      <dgm:spPr/>
      <dgm:t>
        <a:bodyPr/>
        <a:lstStyle/>
        <a:p>
          <a:endParaRPr lang="en-US"/>
        </a:p>
      </dgm:t>
    </dgm:pt>
    <dgm:pt modelId="{8EE3AF3D-8F3D-467F-BE54-763B73A787FB}" type="pres">
      <dgm:prSet presAssocID="{6E40CB8C-432A-4111-9C04-81348E392FF8}" presName="parentText" presStyleLbl="node1" presStyleIdx="0" presStyleCnt="6" custScaleY="40110">
        <dgm:presLayoutVars>
          <dgm:chMax val="0"/>
          <dgm:bulletEnabled val="1"/>
        </dgm:presLayoutVars>
      </dgm:prSet>
      <dgm:spPr/>
      <dgm:t>
        <a:bodyPr/>
        <a:lstStyle/>
        <a:p>
          <a:endParaRPr lang="en-US"/>
        </a:p>
      </dgm:t>
    </dgm:pt>
    <dgm:pt modelId="{4C0B3C0F-13AE-48CE-8868-3C80474B1E52}" type="pres">
      <dgm:prSet presAssocID="{76B9E164-FAA0-4D78-AAE7-233C3F4BA302}" presName="spacer" presStyleCnt="0"/>
      <dgm:spPr/>
    </dgm:pt>
    <dgm:pt modelId="{64E6341A-D911-4D7B-8FAC-6EE69AF79FA3}" type="pres">
      <dgm:prSet presAssocID="{21998F82-2A8B-4918-B97C-5CCAB7612AE4}" presName="parentText" presStyleLbl="node1" presStyleIdx="1" presStyleCnt="6" custScaleY="88038">
        <dgm:presLayoutVars>
          <dgm:chMax val="0"/>
          <dgm:bulletEnabled val="1"/>
        </dgm:presLayoutVars>
      </dgm:prSet>
      <dgm:spPr/>
      <dgm:t>
        <a:bodyPr/>
        <a:lstStyle/>
        <a:p>
          <a:endParaRPr lang="en-US"/>
        </a:p>
      </dgm:t>
    </dgm:pt>
    <dgm:pt modelId="{4F6A636C-5EDF-4B3C-82C1-3728BB3B7E4E}" type="pres">
      <dgm:prSet presAssocID="{B6804BC7-C74B-4C9C-BF4B-915DE1BE8BAD}" presName="spacer" presStyleCnt="0"/>
      <dgm:spPr/>
    </dgm:pt>
    <dgm:pt modelId="{F0FBC0F7-5FB4-45C9-BFC1-73074C50FF75}" type="pres">
      <dgm:prSet presAssocID="{53DFBE0B-E61A-4B3C-B7F3-76E52171CC56}" presName="parentText" presStyleLbl="node1" presStyleIdx="2" presStyleCnt="6" custScaleY="41954">
        <dgm:presLayoutVars>
          <dgm:chMax val="0"/>
          <dgm:bulletEnabled val="1"/>
        </dgm:presLayoutVars>
      </dgm:prSet>
      <dgm:spPr/>
      <dgm:t>
        <a:bodyPr/>
        <a:lstStyle/>
        <a:p>
          <a:endParaRPr lang="en-US"/>
        </a:p>
      </dgm:t>
    </dgm:pt>
    <dgm:pt modelId="{96810A04-453F-411F-BD9F-CE10C8C19D3C}" type="pres">
      <dgm:prSet presAssocID="{A546405D-EAF9-4772-B4E3-4D075D08E047}" presName="spacer" presStyleCnt="0"/>
      <dgm:spPr/>
    </dgm:pt>
    <dgm:pt modelId="{14915619-1490-4D33-85D7-5E8E5BEAC94F}" type="pres">
      <dgm:prSet presAssocID="{CB409013-3FF0-47DA-9F0B-84008CA8A306}" presName="parentText" presStyleLbl="node1" presStyleIdx="3" presStyleCnt="6">
        <dgm:presLayoutVars>
          <dgm:chMax val="0"/>
          <dgm:bulletEnabled val="1"/>
        </dgm:presLayoutVars>
      </dgm:prSet>
      <dgm:spPr/>
      <dgm:t>
        <a:bodyPr/>
        <a:lstStyle/>
        <a:p>
          <a:endParaRPr lang="en-US"/>
        </a:p>
      </dgm:t>
    </dgm:pt>
    <dgm:pt modelId="{32DC3DB6-6CE1-4A3F-80DD-4BDC04D26611}" type="pres">
      <dgm:prSet presAssocID="{B28BDD58-B939-4CD5-B2E9-A17E7C5B9CE8}" presName="spacer" presStyleCnt="0"/>
      <dgm:spPr/>
    </dgm:pt>
    <dgm:pt modelId="{41FEF08D-02A5-45BB-B1E8-5E17C3D964C6}" type="pres">
      <dgm:prSet presAssocID="{B501147B-30C6-4C3F-A5DF-FB651D5F7335}" presName="parentText" presStyleLbl="node1" presStyleIdx="4" presStyleCnt="6" custScaleY="41426">
        <dgm:presLayoutVars>
          <dgm:chMax val="0"/>
          <dgm:bulletEnabled val="1"/>
        </dgm:presLayoutVars>
      </dgm:prSet>
      <dgm:spPr/>
      <dgm:t>
        <a:bodyPr/>
        <a:lstStyle/>
        <a:p>
          <a:endParaRPr lang="en-US"/>
        </a:p>
      </dgm:t>
    </dgm:pt>
    <dgm:pt modelId="{8657133E-4AEF-46DD-B1EF-DB5428435E2E}" type="pres">
      <dgm:prSet presAssocID="{4A362C0A-254D-427F-B1B4-D1A53520A8AD}" presName="spacer" presStyleCnt="0"/>
      <dgm:spPr/>
    </dgm:pt>
    <dgm:pt modelId="{D23897BE-9D33-4369-A3EB-AD2F44A49E5F}" type="pres">
      <dgm:prSet presAssocID="{474B5812-F062-4EAC-A133-D5347BB17912}" presName="parentText" presStyleLbl="node1" presStyleIdx="5" presStyleCnt="6">
        <dgm:presLayoutVars>
          <dgm:chMax val="0"/>
          <dgm:bulletEnabled val="1"/>
        </dgm:presLayoutVars>
      </dgm:prSet>
      <dgm:spPr/>
      <dgm:t>
        <a:bodyPr/>
        <a:lstStyle/>
        <a:p>
          <a:endParaRPr lang="en-US"/>
        </a:p>
      </dgm:t>
    </dgm:pt>
  </dgm:ptLst>
  <dgm:cxnLst>
    <dgm:cxn modelId="{F73E9592-FC4D-400E-92B0-36BB50D0BAF2}" type="presOf" srcId="{CB409013-3FF0-47DA-9F0B-84008CA8A306}" destId="{14915619-1490-4D33-85D7-5E8E5BEAC94F}" srcOrd="0" destOrd="0" presId="urn:microsoft.com/office/officeart/2005/8/layout/vList2"/>
    <dgm:cxn modelId="{A2C32FEF-4CCB-4473-B398-23FA846485DF}" srcId="{DD21E4F0-E5C9-420F-967C-84A6C3C402AD}" destId="{474B5812-F062-4EAC-A133-D5347BB17912}" srcOrd="5" destOrd="0" parTransId="{5F6C6C7E-32DD-4A75-B879-0F244C820B42}" sibTransId="{3DA9F327-205F-4E5A-B60A-7729CEA3F35C}"/>
    <dgm:cxn modelId="{64EDD3C0-913B-4D98-ABBD-AED2371AB9F0}" srcId="{DD21E4F0-E5C9-420F-967C-84A6C3C402AD}" destId="{CB409013-3FF0-47DA-9F0B-84008CA8A306}" srcOrd="3" destOrd="0" parTransId="{56FFE9F1-7E62-4BA8-914B-808D0196B798}" sibTransId="{B28BDD58-B939-4CD5-B2E9-A17E7C5B9CE8}"/>
    <dgm:cxn modelId="{3E8F4905-7161-4724-8950-929F35B1F1AE}" srcId="{DD21E4F0-E5C9-420F-967C-84A6C3C402AD}" destId="{B501147B-30C6-4C3F-A5DF-FB651D5F7335}" srcOrd="4" destOrd="0" parTransId="{AD6EB570-5171-4411-93D5-77D52EA593CA}" sibTransId="{4A362C0A-254D-427F-B1B4-D1A53520A8AD}"/>
    <dgm:cxn modelId="{F851F372-D35A-498B-83EA-E35B720DFDB2}" type="presOf" srcId="{DD21E4F0-E5C9-420F-967C-84A6C3C402AD}" destId="{C8570292-7416-42E7-AA1B-BBDF861E7A63}" srcOrd="0" destOrd="0" presId="urn:microsoft.com/office/officeart/2005/8/layout/vList2"/>
    <dgm:cxn modelId="{9878320D-B7FC-4B32-9805-1244F51BFD81}" type="presOf" srcId="{21998F82-2A8B-4918-B97C-5CCAB7612AE4}" destId="{64E6341A-D911-4D7B-8FAC-6EE69AF79FA3}" srcOrd="0" destOrd="0" presId="urn:microsoft.com/office/officeart/2005/8/layout/vList2"/>
    <dgm:cxn modelId="{18366757-D2A0-4818-BE4E-05FCBCED2940}" srcId="{DD21E4F0-E5C9-420F-967C-84A6C3C402AD}" destId="{53DFBE0B-E61A-4B3C-B7F3-76E52171CC56}" srcOrd="2" destOrd="0" parTransId="{A4FB16F5-8E4E-480C-B743-D788011BA21A}" sibTransId="{A546405D-EAF9-4772-B4E3-4D075D08E047}"/>
    <dgm:cxn modelId="{0ADAFACD-8C06-45F3-9C5C-20D1F4ED4429}" type="presOf" srcId="{6E40CB8C-432A-4111-9C04-81348E392FF8}" destId="{8EE3AF3D-8F3D-467F-BE54-763B73A787FB}" srcOrd="0" destOrd="0" presId="urn:microsoft.com/office/officeart/2005/8/layout/vList2"/>
    <dgm:cxn modelId="{293E28D0-5ADD-444D-ACE8-6B44A92C0D03}" type="presOf" srcId="{53DFBE0B-E61A-4B3C-B7F3-76E52171CC56}" destId="{F0FBC0F7-5FB4-45C9-BFC1-73074C50FF75}" srcOrd="0" destOrd="0" presId="urn:microsoft.com/office/officeart/2005/8/layout/vList2"/>
    <dgm:cxn modelId="{3B6B1022-6BF0-43D4-9C2A-639C3B031B05}" srcId="{DD21E4F0-E5C9-420F-967C-84A6C3C402AD}" destId="{21998F82-2A8B-4918-B97C-5CCAB7612AE4}" srcOrd="1" destOrd="0" parTransId="{030317BA-9060-4AAD-BC6F-1239B762B658}" sibTransId="{B6804BC7-C74B-4C9C-BF4B-915DE1BE8BAD}"/>
    <dgm:cxn modelId="{5A6CD546-76D7-4079-A924-48FA77448D76}" type="presOf" srcId="{B501147B-30C6-4C3F-A5DF-FB651D5F7335}" destId="{41FEF08D-02A5-45BB-B1E8-5E17C3D964C6}" srcOrd="0" destOrd="0" presId="urn:microsoft.com/office/officeart/2005/8/layout/vList2"/>
    <dgm:cxn modelId="{8BEBBA67-B6DF-4C30-9C98-72B1280E957A}" type="presOf" srcId="{474B5812-F062-4EAC-A133-D5347BB17912}" destId="{D23897BE-9D33-4369-A3EB-AD2F44A49E5F}" srcOrd="0" destOrd="0" presId="urn:microsoft.com/office/officeart/2005/8/layout/vList2"/>
    <dgm:cxn modelId="{01C7971C-B0E4-4A6E-A9BB-279FFE340D82}" srcId="{DD21E4F0-E5C9-420F-967C-84A6C3C402AD}" destId="{6E40CB8C-432A-4111-9C04-81348E392FF8}" srcOrd="0" destOrd="0" parTransId="{B58F6247-AA3E-4112-880A-24253FEAE085}" sibTransId="{76B9E164-FAA0-4D78-AAE7-233C3F4BA302}"/>
    <dgm:cxn modelId="{889C8F75-9C29-4D53-AA94-8488DC64E06C}" type="presParOf" srcId="{C8570292-7416-42E7-AA1B-BBDF861E7A63}" destId="{8EE3AF3D-8F3D-467F-BE54-763B73A787FB}" srcOrd="0" destOrd="0" presId="urn:microsoft.com/office/officeart/2005/8/layout/vList2"/>
    <dgm:cxn modelId="{5DB1F557-C34F-4D3F-AFAA-4569FA871BB4}" type="presParOf" srcId="{C8570292-7416-42E7-AA1B-BBDF861E7A63}" destId="{4C0B3C0F-13AE-48CE-8868-3C80474B1E52}" srcOrd="1" destOrd="0" presId="urn:microsoft.com/office/officeart/2005/8/layout/vList2"/>
    <dgm:cxn modelId="{80D0DC50-28CE-4E3B-B85C-3F8C1ABD622A}" type="presParOf" srcId="{C8570292-7416-42E7-AA1B-BBDF861E7A63}" destId="{64E6341A-D911-4D7B-8FAC-6EE69AF79FA3}" srcOrd="2" destOrd="0" presId="urn:microsoft.com/office/officeart/2005/8/layout/vList2"/>
    <dgm:cxn modelId="{8E5BB8D3-0072-41DF-BDBE-523E5184281F}" type="presParOf" srcId="{C8570292-7416-42E7-AA1B-BBDF861E7A63}" destId="{4F6A636C-5EDF-4B3C-82C1-3728BB3B7E4E}" srcOrd="3" destOrd="0" presId="urn:microsoft.com/office/officeart/2005/8/layout/vList2"/>
    <dgm:cxn modelId="{C7A7A478-A4A2-43BD-8F05-D4D5D27959F1}" type="presParOf" srcId="{C8570292-7416-42E7-AA1B-BBDF861E7A63}" destId="{F0FBC0F7-5FB4-45C9-BFC1-73074C50FF75}" srcOrd="4" destOrd="0" presId="urn:microsoft.com/office/officeart/2005/8/layout/vList2"/>
    <dgm:cxn modelId="{0B8BA9ED-7DB6-4DFC-97CB-6E4371FD8F07}" type="presParOf" srcId="{C8570292-7416-42E7-AA1B-BBDF861E7A63}" destId="{96810A04-453F-411F-BD9F-CE10C8C19D3C}" srcOrd="5" destOrd="0" presId="urn:microsoft.com/office/officeart/2005/8/layout/vList2"/>
    <dgm:cxn modelId="{36E84337-8AAF-4AE6-B3BE-59CD45482CBD}" type="presParOf" srcId="{C8570292-7416-42E7-AA1B-BBDF861E7A63}" destId="{14915619-1490-4D33-85D7-5E8E5BEAC94F}" srcOrd="6" destOrd="0" presId="urn:microsoft.com/office/officeart/2005/8/layout/vList2"/>
    <dgm:cxn modelId="{95924BAB-FC90-4D0E-AD4F-E2FFE8EFCA41}" type="presParOf" srcId="{C8570292-7416-42E7-AA1B-BBDF861E7A63}" destId="{32DC3DB6-6CE1-4A3F-80DD-4BDC04D26611}" srcOrd="7" destOrd="0" presId="urn:microsoft.com/office/officeart/2005/8/layout/vList2"/>
    <dgm:cxn modelId="{FFB8F775-89C9-4129-AF46-171258A5BA8D}" type="presParOf" srcId="{C8570292-7416-42E7-AA1B-BBDF861E7A63}" destId="{41FEF08D-02A5-45BB-B1E8-5E17C3D964C6}" srcOrd="8" destOrd="0" presId="urn:microsoft.com/office/officeart/2005/8/layout/vList2"/>
    <dgm:cxn modelId="{0C065F7B-D232-49FB-9703-236C028847B6}" type="presParOf" srcId="{C8570292-7416-42E7-AA1B-BBDF861E7A63}" destId="{8657133E-4AEF-46DD-B1EF-DB5428435E2E}" srcOrd="9" destOrd="0" presId="urn:microsoft.com/office/officeart/2005/8/layout/vList2"/>
    <dgm:cxn modelId="{44AD047C-25D4-4110-9C88-58EAE89E10F5}" type="presParOf" srcId="{C8570292-7416-42E7-AA1B-BBDF861E7A63}" destId="{D23897BE-9D33-4369-A3EB-AD2F44A49E5F}" srcOrd="10"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DD21E4F0-E5C9-420F-967C-84A6C3C402AD}" type="doc">
      <dgm:prSet loTypeId="urn:microsoft.com/office/officeart/2005/8/layout/vList2" loCatId="list" qsTypeId="urn:microsoft.com/office/officeart/2005/8/quickstyle/simple3" qsCatId="simple" csTypeId="urn:microsoft.com/office/officeart/2005/8/colors/accent0_1" csCatId="mainScheme" phldr="1"/>
      <dgm:spPr/>
      <dgm:t>
        <a:bodyPr/>
        <a:lstStyle/>
        <a:p>
          <a:endParaRPr lang="en-US"/>
        </a:p>
      </dgm:t>
    </dgm:pt>
    <dgm:pt modelId="{6E40CB8C-432A-4111-9C04-81348E392FF8}">
      <dgm:prSet custT="1"/>
      <dgm:spPr>
        <a:solidFill>
          <a:schemeClr val="accent1">
            <a:lumMod val="40000"/>
            <a:lumOff val="60000"/>
          </a:schemeClr>
        </a:solidFill>
      </dgm:spPr>
      <dgm:t>
        <a:bodyPr/>
        <a:lstStyle/>
        <a:p>
          <a:r>
            <a:rPr lang="en-US" sz="1600" dirty="0"/>
            <a:t>7. </a:t>
          </a:r>
          <a:r>
            <a:rPr lang="en-US" sz="1600" b="1" i="0" dirty="0">
              <a:effectLst/>
            </a:rPr>
            <a:t>Infrastructure as a Code</a:t>
          </a:r>
          <a:endParaRPr lang="en-US" sz="1600" dirty="0"/>
        </a:p>
      </dgm:t>
    </dgm:pt>
    <dgm:pt modelId="{B58F6247-AA3E-4112-880A-24253FEAE085}" type="parTrans" cxnId="{01C7971C-B0E4-4A6E-A9BB-279FFE340D82}">
      <dgm:prSet/>
      <dgm:spPr/>
      <dgm:t>
        <a:bodyPr/>
        <a:lstStyle/>
        <a:p>
          <a:endParaRPr lang="en-US" sz="2000"/>
        </a:p>
      </dgm:t>
    </dgm:pt>
    <dgm:pt modelId="{76B9E164-FAA0-4D78-AAE7-233C3F4BA302}" type="sibTrans" cxnId="{01C7971C-B0E4-4A6E-A9BB-279FFE340D82}">
      <dgm:prSet/>
      <dgm:spPr/>
      <dgm:t>
        <a:bodyPr/>
        <a:lstStyle/>
        <a:p>
          <a:endParaRPr lang="en-US" sz="2000"/>
        </a:p>
      </dgm:t>
    </dgm:pt>
    <dgm:pt modelId="{53DFBE0B-E61A-4B3C-B7F3-76E52171CC56}">
      <dgm:prSet custT="1"/>
      <dgm:spPr>
        <a:solidFill>
          <a:schemeClr val="accent1">
            <a:lumMod val="40000"/>
            <a:lumOff val="60000"/>
          </a:schemeClr>
        </a:solidFill>
      </dgm:spPr>
      <dgm:t>
        <a:bodyPr/>
        <a:lstStyle/>
        <a:p>
          <a:r>
            <a:rPr lang="en-US" sz="1600" dirty="0"/>
            <a:t>8. </a:t>
          </a:r>
          <a:r>
            <a:rPr lang="en-US" sz="1600" b="1" i="0" dirty="0">
              <a:effectLst/>
            </a:rPr>
            <a:t>Automation</a:t>
          </a:r>
          <a:endParaRPr lang="en-US" sz="1600" dirty="0"/>
        </a:p>
      </dgm:t>
    </dgm:pt>
    <dgm:pt modelId="{A4FB16F5-8E4E-480C-B743-D788011BA21A}" type="parTrans" cxnId="{18366757-D2A0-4818-BE4E-05FCBCED2940}">
      <dgm:prSet/>
      <dgm:spPr/>
      <dgm:t>
        <a:bodyPr/>
        <a:lstStyle/>
        <a:p>
          <a:endParaRPr lang="en-US" sz="2000"/>
        </a:p>
      </dgm:t>
    </dgm:pt>
    <dgm:pt modelId="{A546405D-EAF9-4772-B4E3-4D075D08E047}" type="sibTrans" cxnId="{18366757-D2A0-4818-BE4E-05FCBCED2940}">
      <dgm:prSet/>
      <dgm:spPr/>
      <dgm:t>
        <a:bodyPr/>
        <a:lstStyle/>
        <a:p>
          <a:endParaRPr lang="en-US" sz="2000"/>
        </a:p>
      </dgm:t>
    </dgm:pt>
    <dgm:pt modelId="{CB409013-3FF0-47DA-9F0B-84008CA8A306}">
      <dgm:prSet custT="1"/>
      <dgm:spPr>
        <a:solidFill>
          <a:schemeClr val="accent4">
            <a:lumMod val="20000"/>
            <a:lumOff val="80000"/>
          </a:schemeClr>
        </a:solidFill>
      </dgm:spPr>
      <dgm:t>
        <a:bodyPr/>
        <a:lstStyle/>
        <a:p>
          <a:r>
            <a:rPr lang="en-US" sz="1600" b="0" i="0" dirty="0">
              <a:effectLst/>
            </a:rPr>
            <a:t>DevOps encourages towards automation and help businesses become more efficient, responsive, and transparent to their customers. In order to meet the increasing demands and quick software turn around</a:t>
          </a:r>
          <a:r>
            <a:rPr lang="en-US" sz="1600" dirty="0"/>
            <a:t>, a high level of </a:t>
          </a:r>
          <a:r>
            <a:rPr lang="en-US" sz="1600" b="0" i="0" dirty="0">
              <a:effectLst/>
            </a:rPr>
            <a:t>multitasking skilled development team is expected and the only way to achieve this is to adopt and accelerate automation.  Automation of time-consuming long processes enables development team to focus on other critical requirements.</a:t>
          </a:r>
          <a:endParaRPr lang="en-US" sz="1600" dirty="0"/>
        </a:p>
      </dgm:t>
    </dgm:pt>
    <dgm:pt modelId="{56FFE9F1-7E62-4BA8-914B-808D0196B798}" type="parTrans" cxnId="{64EDD3C0-913B-4D98-ABBD-AED2371AB9F0}">
      <dgm:prSet/>
      <dgm:spPr/>
      <dgm:t>
        <a:bodyPr/>
        <a:lstStyle/>
        <a:p>
          <a:endParaRPr lang="en-US" sz="2000"/>
        </a:p>
      </dgm:t>
    </dgm:pt>
    <dgm:pt modelId="{B28BDD58-B939-4CD5-B2E9-A17E7C5B9CE8}" type="sibTrans" cxnId="{64EDD3C0-913B-4D98-ABBD-AED2371AB9F0}">
      <dgm:prSet/>
      <dgm:spPr/>
      <dgm:t>
        <a:bodyPr/>
        <a:lstStyle/>
        <a:p>
          <a:endParaRPr lang="en-US" sz="2000"/>
        </a:p>
      </dgm:t>
    </dgm:pt>
    <dgm:pt modelId="{21998F82-2A8B-4918-B97C-5CCAB7612AE4}">
      <dgm:prSet custT="1"/>
      <dgm:spPr>
        <a:solidFill>
          <a:schemeClr val="accent4">
            <a:lumMod val="20000"/>
            <a:lumOff val="80000"/>
          </a:schemeClr>
        </a:solidFill>
      </dgm:spPr>
      <dgm:t>
        <a:bodyPr/>
        <a:lstStyle/>
        <a:p>
          <a:r>
            <a:rPr lang="en-US" sz="1600" b="0" i="0" dirty="0">
              <a:effectLst/>
            </a:rPr>
            <a:t>Infrastructure as a Code automates resource management and provisioning by using code, instead of using configuration tools. DevOps teams may provide and control all parts of the environment, including VMs, operating systems, containers, application configuration, storage, networking, and connections between multiple components, using infrastructure as code. </a:t>
          </a:r>
          <a:endParaRPr lang="en-US" sz="1600" dirty="0"/>
        </a:p>
      </dgm:t>
    </dgm:pt>
    <dgm:pt modelId="{B6804BC7-C74B-4C9C-BF4B-915DE1BE8BAD}" type="sibTrans" cxnId="{3B6B1022-6BF0-43D4-9C2A-639C3B031B05}">
      <dgm:prSet/>
      <dgm:spPr/>
      <dgm:t>
        <a:bodyPr/>
        <a:lstStyle/>
        <a:p>
          <a:endParaRPr lang="en-US" sz="2000"/>
        </a:p>
      </dgm:t>
    </dgm:pt>
    <dgm:pt modelId="{030317BA-9060-4AAD-BC6F-1239B762B658}" type="parTrans" cxnId="{3B6B1022-6BF0-43D4-9C2A-639C3B031B05}">
      <dgm:prSet/>
      <dgm:spPr/>
      <dgm:t>
        <a:bodyPr/>
        <a:lstStyle/>
        <a:p>
          <a:endParaRPr lang="en-US" sz="2000"/>
        </a:p>
      </dgm:t>
    </dgm:pt>
    <dgm:pt modelId="{C8570292-7416-42E7-AA1B-BBDF861E7A63}" type="pres">
      <dgm:prSet presAssocID="{DD21E4F0-E5C9-420F-967C-84A6C3C402AD}" presName="linear" presStyleCnt="0">
        <dgm:presLayoutVars>
          <dgm:animLvl val="lvl"/>
          <dgm:resizeHandles val="exact"/>
        </dgm:presLayoutVars>
      </dgm:prSet>
      <dgm:spPr/>
      <dgm:t>
        <a:bodyPr/>
        <a:lstStyle/>
        <a:p>
          <a:endParaRPr lang="en-US"/>
        </a:p>
      </dgm:t>
    </dgm:pt>
    <dgm:pt modelId="{8EE3AF3D-8F3D-467F-BE54-763B73A787FB}" type="pres">
      <dgm:prSet presAssocID="{6E40CB8C-432A-4111-9C04-81348E392FF8}" presName="parentText" presStyleLbl="node1" presStyleIdx="0" presStyleCnt="4" custScaleY="72031">
        <dgm:presLayoutVars>
          <dgm:chMax val="0"/>
          <dgm:bulletEnabled val="1"/>
        </dgm:presLayoutVars>
      </dgm:prSet>
      <dgm:spPr/>
      <dgm:t>
        <a:bodyPr/>
        <a:lstStyle/>
        <a:p>
          <a:endParaRPr lang="en-US"/>
        </a:p>
      </dgm:t>
    </dgm:pt>
    <dgm:pt modelId="{4C0B3C0F-13AE-48CE-8868-3C80474B1E52}" type="pres">
      <dgm:prSet presAssocID="{76B9E164-FAA0-4D78-AAE7-233C3F4BA302}" presName="spacer" presStyleCnt="0"/>
      <dgm:spPr/>
    </dgm:pt>
    <dgm:pt modelId="{64E6341A-D911-4D7B-8FAC-6EE69AF79FA3}" type="pres">
      <dgm:prSet presAssocID="{21998F82-2A8B-4918-B97C-5CCAB7612AE4}" presName="parentText" presStyleLbl="node1" presStyleIdx="1" presStyleCnt="4">
        <dgm:presLayoutVars>
          <dgm:chMax val="0"/>
          <dgm:bulletEnabled val="1"/>
        </dgm:presLayoutVars>
      </dgm:prSet>
      <dgm:spPr/>
      <dgm:t>
        <a:bodyPr/>
        <a:lstStyle/>
        <a:p>
          <a:endParaRPr lang="en-US"/>
        </a:p>
      </dgm:t>
    </dgm:pt>
    <dgm:pt modelId="{4F6A636C-5EDF-4B3C-82C1-3728BB3B7E4E}" type="pres">
      <dgm:prSet presAssocID="{B6804BC7-C74B-4C9C-BF4B-915DE1BE8BAD}" presName="spacer" presStyleCnt="0"/>
      <dgm:spPr/>
    </dgm:pt>
    <dgm:pt modelId="{F0FBC0F7-5FB4-45C9-BFC1-73074C50FF75}" type="pres">
      <dgm:prSet presAssocID="{53DFBE0B-E61A-4B3C-B7F3-76E52171CC56}" presName="parentText" presStyleLbl="node1" presStyleIdx="2" presStyleCnt="4" custScaleY="68421" custLinFactNeighborX="-27" custLinFactNeighborY="-5906">
        <dgm:presLayoutVars>
          <dgm:chMax val="0"/>
          <dgm:bulletEnabled val="1"/>
        </dgm:presLayoutVars>
      </dgm:prSet>
      <dgm:spPr/>
      <dgm:t>
        <a:bodyPr/>
        <a:lstStyle/>
        <a:p>
          <a:endParaRPr lang="en-US"/>
        </a:p>
      </dgm:t>
    </dgm:pt>
    <dgm:pt modelId="{96810A04-453F-411F-BD9F-CE10C8C19D3C}" type="pres">
      <dgm:prSet presAssocID="{A546405D-EAF9-4772-B4E3-4D075D08E047}" presName="spacer" presStyleCnt="0"/>
      <dgm:spPr/>
    </dgm:pt>
    <dgm:pt modelId="{14915619-1490-4D33-85D7-5E8E5BEAC94F}" type="pres">
      <dgm:prSet presAssocID="{CB409013-3FF0-47DA-9F0B-84008CA8A306}" presName="parentText" presStyleLbl="node1" presStyleIdx="3" presStyleCnt="4">
        <dgm:presLayoutVars>
          <dgm:chMax val="0"/>
          <dgm:bulletEnabled val="1"/>
        </dgm:presLayoutVars>
      </dgm:prSet>
      <dgm:spPr/>
      <dgm:t>
        <a:bodyPr/>
        <a:lstStyle/>
        <a:p>
          <a:endParaRPr lang="en-US"/>
        </a:p>
      </dgm:t>
    </dgm:pt>
  </dgm:ptLst>
  <dgm:cxnLst>
    <dgm:cxn modelId="{64EDD3C0-913B-4D98-ABBD-AED2371AB9F0}" srcId="{DD21E4F0-E5C9-420F-967C-84A6C3C402AD}" destId="{CB409013-3FF0-47DA-9F0B-84008CA8A306}" srcOrd="3" destOrd="0" parTransId="{56FFE9F1-7E62-4BA8-914B-808D0196B798}" sibTransId="{B28BDD58-B939-4CD5-B2E9-A17E7C5B9CE8}"/>
    <dgm:cxn modelId="{F73E9592-FC4D-400E-92B0-36BB50D0BAF2}" type="presOf" srcId="{CB409013-3FF0-47DA-9F0B-84008CA8A306}" destId="{14915619-1490-4D33-85D7-5E8E5BEAC94F}" srcOrd="0" destOrd="0" presId="urn:microsoft.com/office/officeart/2005/8/layout/vList2"/>
    <dgm:cxn modelId="{9878320D-B7FC-4B32-9805-1244F51BFD81}" type="presOf" srcId="{21998F82-2A8B-4918-B97C-5CCAB7612AE4}" destId="{64E6341A-D911-4D7B-8FAC-6EE69AF79FA3}" srcOrd="0" destOrd="0" presId="urn:microsoft.com/office/officeart/2005/8/layout/vList2"/>
    <dgm:cxn modelId="{F851F372-D35A-498B-83EA-E35B720DFDB2}" type="presOf" srcId="{DD21E4F0-E5C9-420F-967C-84A6C3C402AD}" destId="{C8570292-7416-42E7-AA1B-BBDF861E7A63}" srcOrd="0" destOrd="0" presId="urn:microsoft.com/office/officeart/2005/8/layout/vList2"/>
    <dgm:cxn modelId="{18366757-D2A0-4818-BE4E-05FCBCED2940}" srcId="{DD21E4F0-E5C9-420F-967C-84A6C3C402AD}" destId="{53DFBE0B-E61A-4B3C-B7F3-76E52171CC56}" srcOrd="2" destOrd="0" parTransId="{A4FB16F5-8E4E-480C-B743-D788011BA21A}" sibTransId="{A546405D-EAF9-4772-B4E3-4D075D08E047}"/>
    <dgm:cxn modelId="{0ADAFACD-8C06-45F3-9C5C-20D1F4ED4429}" type="presOf" srcId="{6E40CB8C-432A-4111-9C04-81348E392FF8}" destId="{8EE3AF3D-8F3D-467F-BE54-763B73A787FB}" srcOrd="0" destOrd="0" presId="urn:microsoft.com/office/officeart/2005/8/layout/vList2"/>
    <dgm:cxn modelId="{293E28D0-5ADD-444D-ACE8-6B44A92C0D03}" type="presOf" srcId="{53DFBE0B-E61A-4B3C-B7F3-76E52171CC56}" destId="{F0FBC0F7-5FB4-45C9-BFC1-73074C50FF75}" srcOrd="0" destOrd="0" presId="urn:microsoft.com/office/officeart/2005/8/layout/vList2"/>
    <dgm:cxn modelId="{3B6B1022-6BF0-43D4-9C2A-639C3B031B05}" srcId="{DD21E4F0-E5C9-420F-967C-84A6C3C402AD}" destId="{21998F82-2A8B-4918-B97C-5CCAB7612AE4}" srcOrd="1" destOrd="0" parTransId="{030317BA-9060-4AAD-BC6F-1239B762B658}" sibTransId="{B6804BC7-C74B-4C9C-BF4B-915DE1BE8BAD}"/>
    <dgm:cxn modelId="{01C7971C-B0E4-4A6E-A9BB-279FFE340D82}" srcId="{DD21E4F0-E5C9-420F-967C-84A6C3C402AD}" destId="{6E40CB8C-432A-4111-9C04-81348E392FF8}" srcOrd="0" destOrd="0" parTransId="{B58F6247-AA3E-4112-880A-24253FEAE085}" sibTransId="{76B9E164-FAA0-4D78-AAE7-233C3F4BA302}"/>
    <dgm:cxn modelId="{889C8F75-9C29-4D53-AA94-8488DC64E06C}" type="presParOf" srcId="{C8570292-7416-42E7-AA1B-BBDF861E7A63}" destId="{8EE3AF3D-8F3D-467F-BE54-763B73A787FB}" srcOrd="0" destOrd="0" presId="urn:microsoft.com/office/officeart/2005/8/layout/vList2"/>
    <dgm:cxn modelId="{5DB1F557-C34F-4D3F-AFAA-4569FA871BB4}" type="presParOf" srcId="{C8570292-7416-42E7-AA1B-BBDF861E7A63}" destId="{4C0B3C0F-13AE-48CE-8868-3C80474B1E52}" srcOrd="1" destOrd="0" presId="urn:microsoft.com/office/officeart/2005/8/layout/vList2"/>
    <dgm:cxn modelId="{80D0DC50-28CE-4E3B-B85C-3F8C1ABD622A}" type="presParOf" srcId="{C8570292-7416-42E7-AA1B-BBDF861E7A63}" destId="{64E6341A-D911-4D7B-8FAC-6EE69AF79FA3}" srcOrd="2" destOrd="0" presId="urn:microsoft.com/office/officeart/2005/8/layout/vList2"/>
    <dgm:cxn modelId="{8E5BB8D3-0072-41DF-BDBE-523E5184281F}" type="presParOf" srcId="{C8570292-7416-42E7-AA1B-BBDF861E7A63}" destId="{4F6A636C-5EDF-4B3C-82C1-3728BB3B7E4E}" srcOrd="3" destOrd="0" presId="urn:microsoft.com/office/officeart/2005/8/layout/vList2"/>
    <dgm:cxn modelId="{C7A7A478-A4A2-43BD-8F05-D4D5D27959F1}" type="presParOf" srcId="{C8570292-7416-42E7-AA1B-BBDF861E7A63}" destId="{F0FBC0F7-5FB4-45C9-BFC1-73074C50FF75}" srcOrd="4" destOrd="0" presId="urn:microsoft.com/office/officeart/2005/8/layout/vList2"/>
    <dgm:cxn modelId="{0B8BA9ED-7DB6-4DFC-97CB-6E4371FD8F07}" type="presParOf" srcId="{C8570292-7416-42E7-AA1B-BBDF861E7A63}" destId="{96810A04-453F-411F-BD9F-CE10C8C19D3C}" srcOrd="5" destOrd="0" presId="urn:microsoft.com/office/officeart/2005/8/layout/vList2"/>
    <dgm:cxn modelId="{36E84337-8AAF-4AE6-B3BE-59CD45482CBD}" type="presParOf" srcId="{C8570292-7416-42E7-AA1B-BBDF861E7A63}" destId="{14915619-1490-4D33-85D7-5E8E5BEAC94F}" srcOrd="6"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9137672-79E2-4177-B16C-66E036327BD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34960FA-2F09-471E-A00E-92B6D4B57F50}">
      <dgm:prSet/>
      <dgm:spPr/>
      <dgm:t>
        <a:bodyPr/>
        <a:lstStyle/>
        <a:p>
          <a:r>
            <a:rPr lang="en-US" b="0" i="0"/>
            <a:t>SDLC also called as Software Development Process</a:t>
          </a:r>
          <a:endParaRPr lang="en-US"/>
        </a:p>
      </dgm:t>
    </dgm:pt>
    <dgm:pt modelId="{9D5C549A-F186-4DF5-9831-AF965414F04C}" type="parTrans" cxnId="{6BE1AE9C-6EDD-4E7A-AFC9-7109AAF5EDE9}">
      <dgm:prSet/>
      <dgm:spPr/>
      <dgm:t>
        <a:bodyPr/>
        <a:lstStyle/>
        <a:p>
          <a:endParaRPr lang="en-US"/>
        </a:p>
      </dgm:t>
    </dgm:pt>
    <dgm:pt modelId="{256DF282-ECCB-44D6-8CF0-94B3DE21E03C}" type="sibTrans" cxnId="{6BE1AE9C-6EDD-4E7A-AFC9-7109AAF5EDE9}">
      <dgm:prSet/>
      <dgm:spPr/>
      <dgm:t>
        <a:bodyPr/>
        <a:lstStyle/>
        <a:p>
          <a:endParaRPr lang="en-US"/>
        </a:p>
      </dgm:t>
    </dgm:pt>
    <dgm:pt modelId="{806C3863-977F-409F-926C-BB991D341B54}">
      <dgm:prSet/>
      <dgm:spPr/>
      <dgm:t>
        <a:bodyPr/>
        <a:lstStyle/>
        <a:p>
          <a:r>
            <a:rPr lang="en-US" b="0" i="0"/>
            <a:t>Process followed by an IT organization to build a software</a:t>
          </a:r>
          <a:endParaRPr lang="en-US"/>
        </a:p>
      </dgm:t>
    </dgm:pt>
    <dgm:pt modelId="{784F9F95-A6D9-40AA-B74B-8ED0F727B644}" type="parTrans" cxnId="{7C8120D3-F592-4004-8655-FBF8E58D476A}">
      <dgm:prSet/>
      <dgm:spPr/>
      <dgm:t>
        <a:bodyPr/>
        <a:lstStyle/>
        <a:p>
          <a:endParaRPr lang="en-US"/>
        </a:p>
      </dgm:t>
    </dgm:pt>
    <dgm:pt modelId="{1359DAEE-BF90-4CB0-957B-C70F10E918DE}" type="sibTrans" cxnId="{7C8120D3-F592-4004-8655-FBF8E58D476A}">
      <dgm:prSet/>
      <dgm:spPr/>
      <dgm:t>
        <a:bodyPr/>
        <a:lstStyle/>
        <a:p>
          <a:endParaRPr lang="en-US"/>
        </a:p>
      </dgm:t>
    </dgm:pt>
    <dgm:pt modelId="{20B43391-0364-4867-A8AA-FA37845866E7}">
      <dgm:prSet/>
      <dgm:spPr/>
      <dgm:t>
        <a:bodyPr/>
        <a:lstStyle/>
        <a:p>
          <a:r>
            <a:rPr lang="en-US" b="0" i="0" dirty="0"/>
            <a:t>Framework which details the various tasks performed at every step</a:t>
          </a:r>
          <a:endParaRPr lang="en-US" dirty="0"/>
        </a:p>
      </dgm:t>
    </dgm:pt>
    <dgm:pt modelId="{9FF42308-A1B0-41F1-ABDC-18DFF821FFFD}" type="parTrans" cxnId="{C8ACBC40-E20F-4E77-A7A9-2182CF134C94}">
      <dgm:prSet/>
      <dgm:spPr/>
      <dgm:t>
        <a:bodyPr/>
        <a:lstStyle/>
        <a:p>
          <a:endParaRPr lang="en-US"/>
        </a:p>
      </dgm:t>
    </dgm:pt>
    <dgm:pt modelId="{1620B592-0731-43BF-918B-08285C67B4C6}" type="sibTrans" cxnId="{C8ACBC40-E20F-4E77-A7A9-2182CF134C94}">
      <dgm:prSet/>
      <dgm:spPr/>
      <dgm:t>
        <a:bodyPr/>
        <a:lstStyle/>
        <a:p>
          <a:endParaRPr lang="en-US"/>
        </a:p>
      </dgm:t>
    </dgm:pt>
    <dgm:pt modelId="{FD5DC487-17B6-4FB0-8A48-769CCAC8025D}">
      <dgm:prSet/>
      <dgm:spPr/>
      <dgm:t>
        <a:bodyPr/>
        <a:lstStyle/>
        <a:p>
          <a:r>
            <a:rPr lang="en-US" dirty="0"/>
            <a:t>Objective is to high quality software as an end product</a:t>
          </a:r>
        </a:p>
      </dgm:t>
    </dgm:pt>
    <dgm:pt modelId="{64CFB3D7-D2B0-41C8-A973-C506B1723BC1}" type="parTrans" cxnId="{89CD5348-0583-462F-BFAE-DDF9A5B3271F}">
      <dgm:prSet/>
      <dgm:spPr/>
      <dgm:t>
        <a:bodyPr/>
        <a:lstStyle/>
        <a:p>
          <a:endParaRPr lang="en-US"/>
        </a:p>
      </dgm:t>
    </dgm:pt>
    <dgm:pt modelId="{284271DF-DD5E-4968-8661-49FDEE6378FA}" type="sibTrans" cxnId="{89CD5348-0583-462F-BFAE-DDF9A5B3271F}">
      <dgm:prSet/>
      <dgm:spPr/>
      <dgm:t>
        <a:bodyPr/>
        <a:lstStyle/>
        <a:p>
          <a:endParaRPr lang="en-US"/>
        </a:p>
      </dgm:t>
    </dgm:pt>
    <dgm:pt modelId="{245DF8D6-A4C9-4927-8899-AFD42C925201}">
      <dgm:prSet/>
      <dgm:spPr/>
      <dgm:t>
        <a:bodyPr/>
        <a:lstStyle/>
        <a:p>
          <a:r>
            <a:rPr lang="en-US" b="0" i="0" dirty="0"/>
            <a:t>Product </a:t>
          </a:r>
          <a:r>
            <a:rPr lang="en-US" dirty="0"/>
            <a:t>must satisfy the customers expectation</a:t>
          </a:r>
        </a:p>
      </dgm:t>
    </dgm:pt>
    <dgm:pt modelId="{BD26E4D8-E6F7-4316-9517-3FA65E4B3BF2}" type="parTrans" cxnId="{E41BDF07-C74C-4DF8-B8DE-986CB29D586B}">
      <dgm:prSet/>
      <dgm:spPr/>
      <dgm:t>
        <a:bodyPr/>
        <a:lstStyle/>
        <a:p>
          <a:endParaRPr lang="en-US"/>
        </a:p>
      </dgm:t>
    </dgm:pt>
    <dgm:pt modelId="{AA27DDF0-259C-470A-9A3D-1BAC10BFAEE8}" type="sibTrans" cxnId="{E41BDF07-C74C-4DF8-B8DE-986CB29D586B}">
      <dgm:prSet/>
      <dgm:spPr/>
      <dgm:t>
        <a:bodyPr/>
        <a:lstStyle/>
        <a:p>
          <a:endParaRPr lang="en-US"/>
        </a:p>
      </dgm:t>
    </dgm:pt>
    <dgm:pt modelId="{E04E6B28-362C-428D-890A-C2EDBB2AAE48}" type="pres">
      <dgm:prSet presAssocID="{19137672-79E2-4177-B16C-66E036327BD3}" presName="root" presStyleCnt="0">
        <dgm:presLayoutVars>
          <dgm:dir/>
          <dgm:resizeHandles val="exact"/>
        </dgm:presLayoutVars>
      </dgm:prSet>
      <dgm:spPr/>
      <dgm:t>
        <a:bodyPr/>
        <a:lstStyle/>
        <a:p>
          <a:endParaRPr lang="en-US"/>
        </a:p>
      </dgm:t>
    </dgm:pt>
    <dgm:pt modelId="{712354A2-27B5-4652-8885-6F22D7D40086}" type="pres">
      <dgm:prSet presAssocID="{E34960FA-2F09-471E-A00E-92B6D4B57F50}" presName="compNode" presStyleCnt="0"/>
      <dgm:spPr/>
    </dgm:pt>
    <dgm:pt modelId="{A5B17DAD-0F59-42FB-AE1F-D598EC7C055D}" type="pres">
      <dgm:prSet presAssocID="{E34960FA-2F09-471E-A00E-92B6D4B57F50}" presName="bgRect" presStyleLbl="bgShp" presStyleIdx="0" presStyleCnt="5"/>
      <dgm:spPr/>
    </dgm:pt>
    <dgm:pt modelId="{8574A12B-24A6-4AAB-911A-6FB75DEC7D92}" type="pres">
      <dgm:prSet presAssocID="{E34960FA-2F09-471E-A00E-92B6D4B57F5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xmlns=""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xmlns="" id="0" name="" descr="Computer"/>
        </a:ext>
      </dgm:extLst>
    </dgm:pt>
    <dgm:pt modelId="{67E4C66B-6766-42D0-85D0-19DEF599F689}" type="pres">
      <dgm:prSet presAssocID="{E34960FA-2F09-471E-A00E-92B6D4B57F50}" presName="spaceRect" presStyleCnt="0"/>
      <dgm:spPr/>
    </dgm:pt>
    <dgm:pt modelId="{7D226960-0896-4C14-B1C3-952F021EFF56}" type="pres">
      <dgm:prSet presAssocID="{E34960FA-2F09-471E-A00E-92B6D4B57F50}" presName="parTx" presStyleLbl="revTx" presStyleIdx="0" presStyleCnt="5">
        <dgm:presLayoutVars>
          <dgm:chMax val="0"/>
          <dgm:chPref val="0"/>
        </dgm:presLayoutVars>
      </dgm:prSet>
      <dgm:spPr/>
      <dgm:t>
        <a:bodyPr/>
        <a:lstStyle/>
        <a:p>
          <a:endParaRPr lang="en-US"/>
        </a:p>
      </dgm:t>
    </dgm:pt>
    <dgm:pt modelId="{59967783-2747-4137-9CD6-09358B4348B5}" type="pres">
      <dgm:prSet presAssocID="{256DF282-ECCB-44D6-8CF0-94B3DE21E03C}" presName="sibTrans" presStyleCnt="0"/>
      <dgm:spPr/>
    </dgm:pt>
    <dgm:pt modelId="{D943E5AF-B7D9-4706-9D1B-6AC24B793280}" type="pres">
      <dgm:prSet presAssocID="{806C3863-977F-409F-926C-BB991D341B54}" presName="compNode" presStyleCnt="0"/>
      <dgm:spPr/>
    </dgm:pt>
    <dgm:pt modelId="{E2D7663C-2C81-4F98-9947-4E5EF43CE72A}" type="pres">
      <dgm:prSet presAssocID="{806C3863-977F-409F-926C-BB991D341B54}" presName="bgRect" presStyleLbl="bgShp" presStyleIdx="1" presStyleCnt="5"/>
      <dgm:spPr/>
    </dgm:pt>
    <dgm:pt modelId="{D46BAC72-D920-4622-A779-A6E19C20F750}" type="pres">
      <dgm:prSet presAssocID="{806C3863-977F-409F-926C-BB991D341B5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xmlns="" id="0" name="" descr="Gears"/>
        </a:ext>
      </dgm:extLst>
    </dgm:pt>
    <dgm:pt modelId="{48EADBE5-826C-4365-B857-3D641AAF57B6}" type="pres">
      <dgm:prSet presAssocID="{806C3863-977F-409F-926C-BB991D341B54}" presName="spaceRect" presStyleCnt="0"/>
      <dgm:spPr/>
    </dgm:pt>
    <dgm:pt modelId="{D8A8D611-92D5-4AB2-B6B2-DF3C4B8DFD43}" type="pres">
      <dgm:prSet presAssocID="{806C3863-977F-409F-926C-BB991D341B54}" presName="parTx" presStyleLbl="revTx" presStyleIdx="1" presStyleCnt="5">
        <dgm:presLayoutVars>
          <dgm:chMax val="0"/>
          <dgm:chPref val="0"/>
        </dgm:presLayoutVars>
      </dgm:prSet>
      <dgm:spPr/>
      <dgm:t>
        <a:bodyPr/>
        <a:lstStyle/>
        <a:p>
          <a:endParaRPr lang="en-US"/>
        </a:p>
      </dgm:t>
    </dgm:pt>
    <dgm:pt modelId="{09936F01-CAD5-4858-8C87-E7BEF7D864C3}" type="pres">
      <dgm:prSet presAssocID="{1359DAEE-BF90-4CB0-957B-C70F10E918DE}" presName="sibTrans" presStyleCnt="0"/>
      <dgm:spPr/>
    </dgm:pt>
    <dgm:pt modelId="{09D7C6F4-55FB-4FF1-8CBA-1832A0EB0866}" type="pres">
      <dgm:prSet presAssocID="{20B43391-0364-4867-A8AA-FA37845866E7}" presName="compNode" presStyleCnt="0"/>
      <dgm:spPr/>
    </dgm:pt>
    <dgm:pt modelId="{CA886BEB-C360-4224-A696-CB6908915149}" type="pres">
      <dgm:prSet presAssocID="{20B43391-0364-4867-A8AA-FA37845866E7}" presName="bgRect" presStyleLbl="bgShp" presStyleIdx="2" presStyleCnt="5"/>
      <dgm:spPr/>
    </dgm:pt>
    <dgm:pt modelId="{2B5C2031-45D9-4EF7-8914-68F1A4FCE91E}" type="pres">
      <dgm:prSet presAssocID="{20B43391-0364-4867-A8AA-FA37845866E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xmlns="" id="0" name="" descr="Check List"/>
        </a:ext>
      </dgm:extLst>
    </dgm:pt>
    <dgm:pt modelId="{008A2CA3-5556-4D59-B7BB-DABDE1911D48}" type="pres">
      <dgm:prSet presAssocID="{20B43391-0364-4867-A8AA-FA37845866E7}" presName="spaceRect" presStyleCnt="0"/>
      <dgm:spPr/>
    </dgm:pt>
    <dgm:pt modelId="{0D685746-7716-4A01-87EF-CD3287A1C437}" type="pres">
      <dgm:prSet presAssocID="{20B43391-0364-4867-A8AA-FA37845866E7}" presName="parTx" presStyleLbl="revTx" presStyleIdx="2" presStyleCnt="5">
        <dgm:presLayoutVars>
          <dgm:chMax val="0"/>
          <dgm:chPref val="0"/>
        </dgm:presLayoutVars>
      </dgm:prSet>
      <dgm:spPr/>
      <dgm:t>
        <a:bodyPr/>
        <a:lstStyle/>
        <a:p>
          <a:endParaRPr lang="en-US"/>
        </a:p>
      </dgm:t>
    </dgm:pt>
    <dgm:pt modelId="{C4A2C122-4F21-4DA2-9583-561B78E40E1C}" type="pres">
      <dgm:prSet presAssocID="{1620B592-0731-43BF-918B-08285C67B4C6}" presName="sibTrans" presStyleCnt="0"/>
      <dgm:spPr/>
    </dgm:pt>
    <dgm:pt modelId="{ED40D75C-DC6E-46A3-B75C-32F252433DFD}" type="pres">
      <dgm:prSet presAssocID="{FD5DC487-17B6-4FB0-8A48-769CCAC8025D}" presName="compNode" presStyleCnt="0"/>
      <dgm:spPr/>
    </dgm:pt>
    <dgm:pt modelId="{12462FD6-6D1A-4A46-98C1-A501843E8BA4}" type="pres">
      <dgm:prSet presAssocID="{FD5DC487-17B6-4FB0-8A48-769CCAC8025D}" presName="bgRect" presStyleLbl="bgShp" presStyleIdx="3" presStyleCnt="5"/>
      <dgm:spPr/>
    </dgm:pt>
    <dgm:pt modelId="{2D1F7C7F-E8FB-4DD9-A2E3-ECC3710C9265}" type="pres">
      <dgm:prSet presAssocID="{FD5DC487-17B6-4FB0-8A48-769CCAC8025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xmlns="" val="0"/>
              </a:ext>
              <a:ext uri="{96DAC541-7B7A-43D3-8B79-37D633B846F1}">
                <asvg:svgBlip xmlns:asvg="http://schemas.microsoft.com/office/drawing/2016/SVG/main" xmlns="" r:embed="rId8"/>
              </a:ext>
            </a:extLst>
          </a:blip>
          <a:stretch>
            <a:fillRect/>
          </a:stretch>
        </a:blipFill>
        <a:ln>
          <a:noFill/>
        </a:ln>
      </dgm:spPr>
      <dgm:extLst>
        <a:ext uri="{E40237B7-FDA0-4F09-8148-C483321AD2D9}">
          <dgm14:cNvPr xmlns:dgm14="http://schemas.microsoft.com/office/drawing/2010/diagram" xmlns="" id="0" name="" descr="Bullseye"/>
        </a:ext>
      </dgm:extLst>
    </dgm:pt>
    <dgm:pt modelId="{11BCEB0A-C6D0-472F-95F9-027AD4EFB68F}" type="pres">
      <dgm:prSet presAssocID="{FD5DC487-17B6-4FB0-8A48-769CCAC8025D}" presName="spaceRect" presStyleCnt="0"/>
      <dgm:spPr/>
    </dgm:pt>
    <dgm:pt modelId="{F5939948-09AE-4A10-BC39-09A806E3A635}" type="pres">
      <dgm:prSet presAssocID="{FD5DC487-17B6-4FB0-8A48-769CCAC8025D}" presName="parTx" presStyleLbl="revTx" presStyleIdx="3" presStyleCnt="5">
        <dgm:presLayoutVars>
          <dgm:chMax val="0"/>
          <dgm:chPref val="0"/>
        </dgm:presLayoutVars>
      </dgm:prSet>
      <dgm:spPr/>
      <dgm:t>
        <a:bodyPr/>
        <a:lstStyle/>
        <a:p>
          <a:endParaRPr lang="en-US"/>
        </a:p>
      </dgm:t>
    </dgm:pt>
    <dgm:pt modelId="{03CBB00F-B8F9-4F9C-AB43-132360F92C28}" type="pres">
      <dgm:prSet presAssocID="{284271DF-DD5E-4968-8661-49FDEE6378FA}" presName="sibTrans" presStyleCnt="0"/>
      <dgm:spPr/>
    </dgm:pt>
    <dgm:pt modelId="{BE379064-A19F-487A-A4BC-FB66D461DBA7}" type="pres">
      <dgm:prSet presAssocID="{245DF8D6-A4C9-4927-8899-AFD42C925201}" presName="compNode" presStyleCnt="0"/>
      <dgm:spPr/>
    </dgm:pt>
    <dgm:pt modelId="{25A4980D-2007-4867-A3E7-B05C6F9617F2}" type="pres">
      <dgm:prSet presAssocID="{245DF8D6-A4C9-4927-8899-AFD42C925201}" presName="bgRect" presStyleLbl="bgShp" presStyleIdx="4" presStyleCnt="5"/>
      <dgm:spPr/>
    </dgm:pt>
    <dgm:pt modelId="{E27036F7-7D44-4710-AD8B-D929E93D9FBC}" type="pres">
      <dgm:prSet presAssocID="{245DF8D6-A4C9-4927-8899-AFD42C92520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xmlns="" val="0"/>
              </a:ext>
              <a:ext uri="{96DAC541-7B7A-43D3-8B79-37D633B846F1}">
                <asvg:svgBlip xmlns:asvg="http://schemas.microsoft.com/office/drawing/2016/SVG/main" xmlns="" r:embed="rId10"/>
              </a:ext>
            </a:extLst>
          </a:blip>
          <a:stretch>
            <a:fillRect/>
          </a:stretch>
        </a:blipFill>
        <a:ln>
          <a:noFill/>
        </a:ln>
      </dgm:spPr>
      <dgm:extLst>
        <a:ext uri="{E40237B7-FDA0-4F09-8148-C483321AD2D9}">
          <dgm14:cNvPr xmlns:dgm14="http://schemas.microsoft.com/office/drawing/2010/diagram" xmlns="" id="0" name="" descr="Checkmark"/>
        </a:ext>
      </dgm:extLst>
    </dgm:pt>
    <dgm:pt modelId="{C5294CFB-0BB6-4EEF-8F19-973364BBB7B9}" type="pres">
      <dgm:prSet presAssocID="{245DF8D6-A4C9-4927-8899-AFD42C925201}" presName="spaceRect" presStyleCnt="0"/>
      <dgm:spPr/>
    </dgm:pt>
    <dgm:pt modelId="{3F0FEED8-A8DF-41DB-ACA4-D5A3A7BE89F2}" type="pres">
      <dgm:prSet presAssocID="{245DF8D6-A4C9-4927-8899-AFD42C925201}" presName="parTx" presStyleLbl="revTx" presStyleIdx="4" presStyleCnt="5">
        <dgm:presLayoutVars>
          <dgm:chMax val="0"/>
          <dgm:chPref val="0"/>
        </dgm:presLayoutVars>
      </dgm:prSet>
      <dgm:spPr/>
      <dgm:t>
        <a:bodyPr/>
        <a:lstStyle/>
        <a:p>
          <a:endParaRPr lang="en-US"/>
        </a:p>
      </dgm:t>
    </dgm:pt>
  </dgm:ptLst>
  <dgm:cxnLst>
    <dgm:cxn modelId="{8BA56C2F-AB75-40F5-87B4-EA75F8387396}" type="presOf" srcId="{FD5DC487-17B6-4FB0-8A48-769CCAC8025D}" destId="{F5939948-09AE-4A10-BC39-09A806E3A635}" srcOrd="0" destOrd="0" presId="urn:microsoft.com/office/officeart/2018/2/layout/IconVerticalSolidList"/>
    <dgm:cxn modelId="{E41BDF07-C74C-4DF8-B8DE-986CB29D586B}" srcId="{19137672-79E2-4177-B16C-66E036327BD3}" destId="{245DF8D6-A4C9-4927-8899-AFD42C925201}" srcOrd="4" destOrd="0" parTransId="{BD26E4D8-E6F7-4316-9517-3FA65E4B3BF2}" sibTransId="{AA27DDF0-259C-470A-9A3D-1BAC10BFAEE8}"/>
    <dgm:cxn modelId="{89CD5348-0583-462F-BFAE-DDF9A5B3271F}" srcId="{19137672-79E2-4177-B16C-66E036327BD3}" destId="{FD5DC487-17B6-4FB0-8A48-769CCAC8025D}" srcOrd="3" destOrd="0" parTransId="{64CFB3D7-D2B0-41C8-A973-C506B1723BC1}" sibTransId="{284271DF-DD5E-4968-8661-49FDEE6378FA}"/>
    <dgm:cxn modelId="{00474D69-A82F-495B-BF44-F5306625A1E9}" type="presOf" srcId="{245DF8D6-A4C9-4927-8899-AFD42C925201}" destId="{3F0FEED8-A8DF-41DB-ACA4-D5A3A7BE89F2}" srcOrd="0" destOrd="0" presId="urn:microsoft.com/office/officeart/2018/2/layout/IconVerticalSolidList"/>
    <dgm:cxn modelId="{02418EBC-CC08-4837-B97F-53707883AE50}" type="presOf" srcId="{806C3863-977F-409F-926C-BB991D341B54}" destId="{D8A8D611-92D5-4AB2-B6B2-DF3C4B8DFD43}" srcOrd="0" destOrd="0" presId="urn:microsoft.com/office/officeart/2018/2/layout/IconVerticalSolidList"/>
    <dgm:cxn modelId="{FF809E61-35BB-4138-84BE-834FE905A01A}" type="presOf" srcId="{E34960FA-2F09-471E-A00E-92B6D4B57F50}" destId="{7D226960-0896-4C14-B1C3-952F021EFF56}" srcOrd="0" destOrd="0" presId="urn:microsoft.com/office/officeart/2018/2/layout/IconVerticalSolidList"/>
    <dgm:cxn modelId="{B8CA90CD-9F79-42F1-9C88-C79F00FA0DA8}" type="presOf" srcId="{19137672-79E2-4177-B16C-66E036327BD3}" destId="{E04E6B28-362C-428D-890A-C2EDBB2AAE48}" srcOrd="0" destOrd="0" presId="urn:microsoft.com/office/officeart/2018/2/layout/IconVerticalSolidList"/>
    <dgm:cxn modelId="{6BE1AE9C-6EDD-4E7A-AFC9-7109AAF5EDE9}" srcId="{19137672-79E2-4177-B16C-66E036327BD3}" destId="{E34960FA-2F09-471E-A00E-92B6D4B57F50}" srcOrd="0" destOrd="0" parTransId="{9D5C549A-F186-4DF5-9831-AF965414F04C}" sibTransId="{256DF282-ECCB-44D6-8CF0-94B3DE21E03C}"/>
    <dgm:cxn modelId="{65476BD8-97E3-4917-B41F-2359AB38FEA0}" type="presOf" srcId="{20B43391-0364-4867-A8AA-FA37845866E7}" destId="{0D685746-7716-4A01-87EF-CD3287A1C437}" srcOrd="0" destOrd="0" presId="urn:microsoft.com/office/officeart/2018/2/layout/IconVerticalSolidList"/>
    <dgm:cxn modelId="{7C8120D3-F592-4004-8655-FBF8E58D476A}" srcId="{19137672-79E2-4177-B16C-66E036327BD3}" destId="{806C3863-977F-409F-926C-BB991D341B54}" srcOrd="1" destOrd="0" parTransId="{784F9F95-A6D9-40AA-B74B-8ED0F727B644}" sibTransId="{1359DAEE-BF90-4CB0-957B-C70F10E918DE}"/>
    <dgm:cxn modelId="{C8ACBC40-E20F-4E77-A7A9-2182CF134C94}" srcId="{19137672-79E2-4177-B16C-66E036327BD3}" destId="{20B43391-0364-4867-A8AA-FA37845866E7}" srcOrd="2" destOrd="0" parTransId="{9FF42308-A1B0-41F1-ABDC-18DFF821FFFD}" sibTransId="{1620B592-0731-43BF-918B-08285C67B4C6}"/>
    <dgm:cxn modelId="{FB7E369D-7B47-4F86-969C-8FEB785BF142}" type="presParOf" srcId="{E04E6B28-362C-428D-890A-C2EDBB2AAE48}" destId="{712354A2-27B5-4652-8885-6F22D7D40086}" srcOrd="0" destOrd="0" presId="urn:microsoft.com/office/officeart/2018/2/layout/IconVerticalSolidList"/>
    <dgm:cxn modelId="{EC22E14F-3090-4D43-B39C-9EA1134A7CE0}" type="presParOf" srcId="{712354A2-27B5-4652-8885-6F22D7D40086}" destId="{A5B17DAD-0F59-42FB-AE1F-D598EC7C055D}" srcOrd="0" destOrd="0" presId="urn:microsoft.com/office/officeart/2018/2/layout/IconVerticalSolidList"/>
    <dgm:cxn modelId="{0F306C19-B071-4221-93E6-9F67B0112059}" type="presParOf" srcId="{712354A2-27B5-4652-8885-6F22D7D40086}" destId="{8574A12B-24A6-4AAB-911A-6FB75DEC7D92}" srcOrd="1" destOrd="0" presId="urn:microsoft.com/office/officeart/2018/2/layout/IconVerticalSolidList"/>
    <dgm:cxn modelId="{5D9C2BBA-469C-4881-8FA2-2316C492A4B8}" type="presParOf" srcId="{712354A2-27B5-4652-8885-6F22D7D40086}" destId="{67E4C66B-6766-42D0-85D0-19DEF599F689}" srcOrd="2" destOrd="0" presId="urn:microsoft.com/office/officeart/2018/2/layout/IconVerticalSolidList"/>
    <dgm:cxn modelId="{CF035C5A-6904-4279-B0F1-B9605A6AEB77}" type="presParOf" srcId="{712354A2-27B5-4652-8885-6F22D7D40086}" destId="{7D226960-0896-4C14-B1C3-952F021EFF56}" srcOrd="3" destOrd="0" presId="urn:microsoft.com/office/officeart/2018/2/layout/IconVerticalSolidList"/>
    <dgm:cxn modelId="{A8FD7607-4AE5-4F8E-93A6-B26F57B92DA1}" type="presParOf" srcId="{E04E6B28-362C-428D-890A-C2EDBB2AAE48}" destId="{59967783-2747-4137-9CD6-09358B4348B5}" srcOrd="1" destOrd="0" presId="urn:microsoft.com/office/officeart/2018/2/layout/IconVerticalSolidList"/>
    <dgm:cxn modelId="{2506D42F-62D2-4617-9FD3-EC49FD0B13AE}" type="presParOf" srcId="{E04E6B28-362C-428D-890A-C2EDBB2AAE48}" destId="{D943E5AF-B7D9-4706-9D1B-6AC24B793280}" srcOrd="2" destOrd="0" presId="urn:microsoft.com/office/officeart/2018/2/layout/IconVerticalSolidList"/>
    <dgm:cxn modelId="{88A74BE0-F098-44B0-995C-28E8F8DC99E1}" type="presParOf" srcId="{D943E5AF-B7D9-4706-9D1B-6AC24B793280}" destId="{E2D7663C-2C81-4F98-9947-4E5EF43CE72A}" srcOrd="0" destOrd="0" presId="urn:microsoft.com/office/officeart/2018/2/layout/IconVerticalSolidList"/>
    <dgm:cxn modelId="{8A642707-2538-408B-A087-5088E01DB4B3}" type="presParOf" srcId="{D943E5AF-B7D9-4706-9D1B-6AC24B793280}" destId="{D46BAC72-D920-4622-A779-A6E19C20F750}" srcOrd="1" destOrd="0" presId="urn:microsoft.com/office/officeart/2018/2/layout/IconVerticalSolidList"/>
    <dgm:cxn modelId="{FD7D21E7-A8D8-4F85-8225-D8A082C1F896}" type="presParOf" srcId="{D943E5AF-B7D9-4706-9D1B-6AC24B793280}" destId="{48EADBE5-826C-4365-B857-3D641AAF57B6}" srcOrd="2" destOrd="0" presId="urn:microsoft.com/office/officeart/2018/2/layout/IconVerticalSolidList"/>
    <dgm:cxn modelId="{2F89A378-A934-4A9E-9E53-61577E5BEB6B}" type="presParOf" srcId="{D943E5AF-B7D9-4706-9D1B-6AC24B793280}" destId="{D8A8D611-92D5-4AB2-B6B2-DF3C4B8DFD43}" srcOrd="3" destOrd="0" presId="urn:microsoft.com/office/officeart/2018/2/layout/IconVerticalSolidList"/>
    <dgm:cxn modelId="{EA86FF30-5FA5-445B-96B4-CFA4E6D537B3}" type="presParOf" srcId="{E04E6B28-362C-428D-890A-C2EDBB2AAE48}" destId="{09936F01-CAD5-4858-8C87-E7BEF7D864C3}" srcOrd="3" destOrd="0" presId="urn:microsoft.com/office/officeart/2018/2/layout/IconVerticalSolidList"/>
    <dgm:cxn modelId="{8879CE3B-3A68-4231-A515-97C2308CC0BA}" type="presParOf" srcId="{E04E6B28-362C-428D-890A-C2EDBB2AAE48}" destId="{09D7C6F4-55FB-4FF1-8CBA-1832A0EB0866}" srcOrd="4" destOrd="0" presId="urn:microsoft.com/office/officeart/2018/2/layout/IconVerticalSolidList"/>
    <dgm:cxn modelId="{06C95E08-4055-4D05-B35A-911ACB510A60}" type="presParOf" srcId="{09D7C6F4-55FB-4FF1-8CBA-1832A0EB0866}" destId="{CA886BEB-C360-4224-A696-CB6908915149}" srcOrd="0" destOrd="0" presId="urn:microsoft.com/office/officeart/2018/2/layout/IconVerticalSolidList"/>
    <dgm:cxn modelId="{54B4C580-F80E-4ABC-BDAE-5E46ACC775FD}" type="presParOf" srcId="{09D7C6F4-55FB-4FF1-8CBA-1832A0EB0866}" destId="{2B5C2031-45D9-4EF7-8914-68F1A4FCE91E}" srcOrd="1" destOrd="0" presId="urn:microsoft.com/office/officeart/2018/2/layout/IconVerticalSolidList"/>
    <dgm:cxn modelId="{182EE056-FCEE-4BC3-84DB-3230FFE82413}" type="presParOf" srcId="{09D7C6F4-55FB-4FF1-8CBA-1832A0EB0866}" destId="{008A2CA3-5556-4D59-B7BB-DABDE1911D48}" srcOrd="2" destOrd="0" presId="urn:microsoft.com/office/officeart/2018/2/layout/IconVerticalSolidList"/>
    <dgm:cxn modelId="{2A4EC1D5-3A77-492E-979C-E6997F356438}" type="presParOf" srcId="{09D7C6F4-55FB-4FF1-8CBA-1832A0EB0866}" destId="{0D685746-7716-4A01-87EF-CD3287A1C437}" srcOrd="3" destOrd="0" presId="urn:microsoft.com/office/officeart/2018/2/layout/IconVerticalSolidList"/>
    <dgm:cxn modelId="{2A9214D6-93C5-470F-BA65-314F9E6AEC8B}" type="presParOf" srcId="{E04E6B28-362C-428D-890A-C2EDBB2AAE48}" destId="{C4A2C122-4F21-4DA2-9583-561B78E40E1C}" srcOrd="5" destOrd="0" presId="urn:microsoft.com/office/officeart/2018/2/layout/IconVerticalSolidList"/>
    <dgm:cxn modelId="{7BD7366D-334E-43B1-B3FF-292687251554}" type="presParOf" srcId="{E04E6B28-362C-428D-890A-C2EDBB2AAE48}" destId="{ED40D75C-DC6E-46A3-B75C-32F252433DFD}" srcOrd="6" destOrd="0" presId="urn:microsoft.com/office/officeart/2018/2/layout/IconVerticalSolidList"/>
    <dgm:cxn modelId="{7B816572-8E09-4A65-9FF9-FA5969D1F0FD}" type="presParOf" srcId="{ED40D75C-DC6E-46A3-B75C-32F252433DFD}" destId="{12462FD6-6D1A-4A46-98C1-A501843E8BA4}" srcOrd="0" destOrd="0" presId="urn:microsoft.com/office/officeart/2018/2/layout/IconVerticalSolidList"/>
    <dgm:cxn modelId="{59624A0A-C26C-417F-AB77-8907CC7961A2}" type="presParOf" srcId="{ED40D75C-DC6E-46A3-B75C-32F252433DFD}" destId="{2D1F7C7F-E8FB-4DD9-A2E3-ECC3710C9265}" srcOrd="1" destOrd="0" presId="urn:microsoft.com/office/officeart/2018/2/layout/IconVerticalSolidList"/>
    <dgm:cxn modelId="{ACA09EA7-71F4-4C21-B5CA-2F51F4EC7ED2}" type="presParOf" srcId="{ED40D75C-DC6E-46A3-B75C-32F252433DFD}" destId="{11BCEB0A-C6D0-472F-95F9-027AD4EFB68F}" srcOrd="2" destOrd="0" presId="urn:microsoft.com/office/officeart/2018/2/layout/IconVerticalSolidList"/>
    <dgm:cxn modelId="{525AFB11-14BE-43BB-B7B3-D3292FD6B0AC}" type="presParOf" srcId="{ED40D75C-DC6E-46A3-B75C-32F252433DFD}" destId="{F5939948-09AE-4A10-BC39-09A806E3A635}" srcOrd="3" destOrd="0" presId="urn:microsoft.com/office/officeart/2018/2/layout/IconVerticalSolidList"/>
    <dgm:cxn modelId="{47EDA2C9-5BA9-4202-98A6-8D45A211FBB9}" type="presParOf" srcId="{E04E6B28-362C-428D-890A-C2EDBB2AAE48}" destId="{03CBB00F-B8F9-4F9C-AB43-132360F92C28}" srcOrd="7" destOrd="0" presId="urn:microsoft.com/office/officeart/2018/2/layout/IconVerticalSolidList"/>
    <dgm:cxn modelId="{9D31D8C8-A480-4789-9E01-75D2130F3DE4}" type="presParOf" srcId="{E04E6B28-362C-428D-890A-C2EDBB2AAE48}" destId="{BE379064-A19F-487A-A4BC-FB66D461DBA7}" srcOrd="8" destOrd="0" presId="urn:microsoft.com/office/officeart/2018/2/layout/IconVerticalSolidList"/>
    <dgm:cxn modelId="{0D546850-608A-4C02-998B-2D7F9909D8D5}" type="presParOf" srcId="{BE379064-A19F-487A-A4BC-FB66D461DBA7}" destId="{25A4980D-2007-4867-A3E7-B05C6F9617F2}" srcOrd="0" destOrd="0" presId="urn:microsoft.com/office/officeart/2018/2/layout/IconVerticalSolidList"/>
    <dgm:cxn modelId="{57111740-4073-4B0E-8C30-3738B92946F4}" type="presParOf" srcId="{BE379064-A19F-487A-A4BC-FB66D461DBA7}" destId="{E27036F7-7D44-4710-AD8B-D929E93D9FBC}" srcOrd="1" destOrd="0" presId="urn:microsoft.com/office/officeart/2018/2/layout/IconVerticalSolidList"/>
    <dgm:cxn modelId="{7E127F47-94E4-4003-90FA-6983FE1853DA}" type="presParOf" srcId="{BE379064-A19F-487A-A4BC-FB66D461DBA7}" destId="{C5294CFB-0BB6-4EEF-8F19-973364BBB7B9}" srcOrd="2" destOrd="0" presId="urn:microsoft.com/office/officeart/2018/2/layout/IconVerticalSolidList"/>
    <dgm:cxn modelId="{15F1BEB4-D9A3-44BB-B191-375F69B02089}" type="presParOf" srcId="{BE379064-A19F-487A-A4BC-FB66D461DBA7}" destId="{3F0FEED8-A8DF-41DB-ACA4-D5A3A7BE89F2}" srcOrd="3" destOrd="0" presId="urn:microsoft.com/office/officeart/2018/2/layout/IconVerticalSolidLis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7837A8B-4BE8-470C-9989-A78AF463DA13}" type="doc">
      <dgm:prSet loTypeId="urn:microsoft.com/office/officeart/2005/8/layout/hList6" loCatId="list" qsTypeId="urn:microsoft.com/office/officeart/2005/8/quickstyle/simple1" qsCatId="simple" csTypeId="urn:microsoft.com/office/officeart/2005/8/colors/colorful2" csCatId="colorful" phldr="1"/>
      <dgm:spPr/>
    </dgm:pt>
    <dgm:pt modelId="{EECD62E0-C491-43A9-8FE4-8B98F24C790A}">
      <dgm:prSet phldrT="[Text]" custT="1"/>
      <dgm:spPr/>
      <dgm:t>
        <a:bodyPr/>
        <a:lstStyle/>
        <a:p>
          <a:pPr>
            <a:buFont typeface="Arial" panose="020B0604020202020204" pitchFamily="34" charset="0"/>
            <a:buChar char="•"/>
          </a:pPr>
          <a:r>
            <a:rPr lang="en-US" sz="1600" b="0" i="0" dirty="0">
              <a:effectLst/>
            </a:rPr>
            <a:t>Able to perform system troubleshooting and problem-solving across platform and application.</a:t>
          </a:r>
          <a:endParaRPr lang="en-IN" sz="1600" dirty="0"/>
        </a:p>
      </dgm:t>
    </dgm:pt>
    <dgm:pt modelId="{203B1162-28A9-4CAD-AE26-B589712754EC}" type="parTrans" cxnId="{B3F043F6-7294-4C0F-B4C9-55FFD7D204E4}">
      <dgm:prSet/>
      <dgm:spPr/>
      <dgm:t>
        <a:bodyPr/>
        <a:lstStyle/>
        <a:p>
          <a:endParaRPr lang="en-IN" sz="2400"/>
        </a:p>
      </dgm:t>
    </dgm:pt>
    <dgm:pt modelId="{2ED53E91-8CB8-4E7A-9A8B-683F812F6F3F}" type="sibTrans" cxnId="{B3F043F6-7294-4C0F-B4C9-55FFD7D204E4}">
      <dgm:prSet/>
      <dgm:spPr/>
      <dgm:t>
        <a:bodyPr/>
        <a:lstStyle/>
        <a:p>
          <a:endParaRPr lang="en-IN" sz="2400"/>
        </a:p>
      </dgm:t>
    </dgm:pt>
    <dgm:pt modelId="{F451D1D3-E7A5-431F-8BD1-FB8823B2DE83}">
      <dgm:prSet custT="1"/>
      <dgm:spPr/>
      <dgm:t>
        <a:bodyPr/>
        <a:lstStyle/>
        <a:p>
          <a:r>
            <a:rPr lang="en-US" sz="1600" b="0" i="0" dirty="0">
              <a:effectLst/>
            </a:rPr>
            <a:t>Manage project effectively through open, standards-based platforms.</a:t>
          </a:r>
        </a:p>
      </dgm:t>
    </dgm:pt>
    <dgm:pt modelId="{FB575D85-371A-4F51-9DE2-4BE15328C524}" type="parTrans" cxnId="{1DB51097-A224-4A70-8A0C-637C62DAD4A0}">
      <dgm:prSet/>
      <dgm:spPr/>
      <dgm:t>
        <a:bodyPr/>
        <a:lstStyle/>
        <a:p>
          <a:endParaRPr lang="en-IN" sz="2400"/>
        </a:p>
      </dgm:t>
    </dgm:pt>
    <dgm:pt modelId="{81EBD223-9247-4C6E-AE4B-0305E7BD27E2}" type="sibTrans" cxnId="{1DB51097-A224-4A70-8A0C-637C62DAD4A0}">
      <dgm:prSet/>
      <dgm:spPr/>
      <dgm:t>
        <a:bodyPr/>
        <a:lstStyle/>
        <a:p>
          <a:endParaRPr lang="en-IN" sz="2400"/>
        </a:p>
      </dgm:t>
    </dgm:pt>
    <dgm:pt modelId="{F780770B-5F7A-4419-9DEF-EF2792B4E5E2}">
      <dgm:prSet custT="1"/>
      <dgm:spPr/>
      <dgm:t>
        <a:bodyPr/>
        <a:lstStyle/>
        <a:p>
          <a:r>
            <a:rPr lang="en-US" sz="1600" b="0" i="0" dirty="0">
              <a:effectLst/>
            </a:rPr>
            <a:t>Increase project visibility through traceability.</a:t>
          </a:r>
        </a:p>
      </dgm:t>
    </dgm:pt>
    <dgm:pt modelId="{8C1EAC67-CD93-485A-8772-90B2E10AF5B5}" type="parTrans" cxnId="{336106F0-03F8-4172-A626-897619D3C87C}">
      <dgm:prSet/>
      <dgm:spPr/>
      <dgm:t>
        <a:bodyPr/>
        <a:lstStyle/>
        <a:p>
          <a:endParaRPr lang="en-IN" sz="2400"/>
        </a:p>
      </dgm:t>
    </dgm:pt>
    <dgm:pt modelId="{97B0F6D8-4AC8-4890-98A7-092939286328}" type="sibTrans" cxnId="{336106F0-03F8-4172-A626-897619D3C87C}">
      <dgm:prSet/>
      <dgm:spPr/>
      <dgm:t>
        <a:bodyPr/>
        <a:lstStyle/>
        <a:p>
          <a:endParaRPr lang="en-IN" sz="2400"/>
        </a:p>
      </dgm:t>
    </dgm:pt>
    <dgm:pt modelId="{0579BD34-F6BB-47EB-A337-FC4A9DDB80E2}">
      <dgm:prSet custT="1"/>
      <dgm:spPr/>
      <dgm:t>
        <a:bodyPr/>
        <a:lstStyle/>
        <a:p>
          <a:r>
            <a:rPr lang="en-US" sz="1600" b="0" i="0" dirty="0">
              <a:effectLst/>
            </a:rPr>
            <a:t>Improve quality and reduce development cost with collaboration.</a:t>
          </a:r>
        </a:p>
      </dgm:t>
    </dgm:pt>
    <dgm:pt modelId="{EB334051-BC3F-4423-BF6E-FFCE85C5027B}" type="parTrans" cxnId="{692D78D6-A22E-47E7-9A49-D1025D4AFE16}">
      <dgm:prSet/>
      <dgm:spPr/>
      <dgm:t>
        <a:bodyPr/>
        <a:lstStyle/>
        <a:p>
          <a:endParaRPr lang="en-IN" sz="2400"/>
        </a:p>
      </dgm:t>
    </dgm:pt>
    <dgm:pt modelId="{F4B6DA69-70DC-4EB2-960F-9BA70AE39ACD}" type="sibTrans" cxnId="{692D78D6-A22E-47E7-9A49-D1025D4AFE16}">
      <dgm:prSet/>
      <dgm:spPr/>
      <dgm:t>
        <a:bodyPr/>
        <a:lstStyle/>
        <a:p>
          <a:endParaRPr lang="en-IN" sz="2400"/>
        </a:p>
      </dgm:t>
    </dgm:pt>
    <dgm:pt modelId="{D3CF2F86-045F-426A-B1C5-5E53F231CD6E}">
      <dgm:prSet custT="1"/>
      <dgm:spPr/>
      <dgm:t>
        <a:bodyPr/>
        <a:lstStyle/>
        <a:p>
          <a:r>
            <a:rPr lang="en-US" sz="1600" b="0" i="0" dirty="0">
              <a:effectLst/>
            </a:rPr>
            <a:t>Analyze, design and evaluate automation scripts.</a:t>
          </a:r>
        </a:p>
      </dgm:t>
    </dgm:pt>
    <dgm:pt modelId="{24534919-8EEF-455D-90D3-7CA8591EEB05}" type="parTrans" cxnId="{D5E08419-63C8-419D-A425-EFC8F95FFDE7}">
      <dgm:prSet/>
      <dgm:spPr/>
      <dgm:t>
        <a:bodyPr/>
        <a:lstStyle/>
        <a:p>
          <a:endParaRPr lang="en-IN" sz="2400"/>
        </a:p>
      </dgm:t>
    </dgm:pt>
    <dgm:pt modelId="{EF5696AA-AE90-451F-B5F3-F426C54F6254}" type="sibTrans" cxnId="{D5E08419-63C8-419D-A425-EFC8F95FFDE7}">
      <dgm:prSet/>
      <dgm:spPr/>
      <dgm:t>
        <a:bodyPr/>
        <a:lstStyle/>
        <a:p>
          <a:endParaRPr lang="en-IN" sz="2400"/>
        </a:p>
      </dgm:t>
    </dgm:pt>
    <dgm:pt modelId="{40A10DE9-493C-4AB0-AEE9-3CA9B4E2E6B2}">
      <dgm:prSet custT="1"/>
      <dgm:spPr/>
      <dgm:t>
        <a:bodyPr/>
        <a:lstStyle/>
        <a:p>
          <a:r>
            <a:rPr lang="en-US" sz="1600" b="0" i="0" dirty="0">
              <a:effectLst/>
            </a:rPr>
            <a:t>Ensuring critical resolution of system issues by using the best security solutions.</a:t>
          </a:r>
        </a:p>
      </dgm:t>
    </dgm:pt>
    <dgm:pt modelId="{B332DF41-F791-480D-AD9E-4ABB9C371293}" type="parTrans" cxnId="{C3655DD7-2C0C-4924-AA16-FC8A80DD8471}">
      <dgm:prSet/>
      <dgm:spPr/>
      <dgm:t>
        <a:bodyPr/>
        <a:lstStyle/>
        <a:p>
          <a:endParaRPr lang="en-IN" sz="2400"/>
        </a:p>
      </dgm:t>
    </dgm:pt>
    <dgm:pt modelId="{F2ECBF09-1C5E-4899-9219-8C14A72385C1}" type="sibTrans" cxnId="{C3655DD7-2C0C-4924-AA16-FC8A80DD8471}">
      <dgm:prSet/>
      <dgm:spPr/>
      <dgm:t>
        <a:bodyPr/>
        <a:lstStyle/>
        <a:p>
          <a:endParaRPr lang="en-IN" sz="2400"/>
        </a:p>
      </dgm:t>
    </dgm:pt>
    <dgm:pt modelId="{BA17AF6C-236B-4735-9E7D-DACE410B62BF}" type="pres">
      <dgm:prSet presAssocID="{67837A8B-4BE8-470C-9989-A78AF463DA13}" presName="Name0" presStyleCnt="0">
        <dgm:presLayoutVars>
          <dgm:dir/>
          <dgm:resizeHandles val="exact"/>
        </dgm:presLayoutVars>
      </dgm:prSet>
      <dgm:spPr/>
    </dgm:pt>
    <dgm:pt modelId="{8036AAD7-DFB2-4F9C-A29C-64191CAC4B3E}" type="pres">
      <dgm:prSet presAssocID="{EECD62E0-C491-43A9-8FE4-8B98F24C790A}" presName="node" presStyleLbl="node1" presStyleIdx="0" presStyleCnt="6">
        <dgm:presLayoutVars>
          <dgm:bulletEnabled val="1"/>
        </dgm:presLayoutVars>
      </dgm:prSet>
      <dgm:spPr/>
      <dgm:t>
        <a:bodyPr/>
        <a:lstStyle/>
        <a:p>
          <a:endParaRPr lang="en-US"/>
        </a:p>
      </dgm:t>
    </dgm:pt>
    <dgm:pt modelId="{FC3AC5BB-3EC1-4F7F-BBC4-417AA4F54510}" type="pres">
      <dgm:prSet presAssocID="{2ED53E91-8CB8-4E7A-9A8B-683F812F6F3F}" presName="sibTrans" presStyleCnt="0"/>
      <dgm:spPr/>
    </dgm:pt>
    <dgm:pt modelId="{6EC45216-DF3E-4A3B-B426-B4AA19C87605}" type="pres">
      <dgm:prSet presAssocID="{F451D1D3-E7A5-431F-8BD1-FB8823B2DE83}" presName="node" presStyleLbl="node1" presStyleIdx="1" presStyleCnt="6">
        <dgm:presLayoutVars>
          <dgm:bulletEnabled val="1"/>
        </dgm:presLayoutVars>
      </dgm:prSet>
      <dgm:spPr/>
      <dgm:t>
        <a:bodyPr/>
        <a:lstStyle/>
        <a:p>
          <a:endParaRPr lang="en-US"/>
        </a:p>
      </dgm:t>
    </dgm:pt>
    <dgm:pt modelId="{CF562402-F091-421D-BAB4-48BA6A4EA54A}" type="pres">
      <dgm:prSet presAssocID="{81EBD223-9247-4C6E-AE4B-0305E7BD27E2}" presName="sibTrans" presStyleCnt="0"/>
      <dgm:spPr/>
    </dgm:pt>
    <dgm:pt modelId="{094D237D-B493-49AF-AC2A-BBCC7B3F1FB0}" type="pres">
      <dgm:prSet presAssocID="{F780770B-5F7A-4419-9DEF-EF2792B4E5E2}" presName="node" presStyleLbl="node1" presStyleIdx="2" presStyleCnt="6">
        <dgm:presLayoutVars>
          <dgm:bulletEnabled val="1"/>
        </dgm:presLayoutVars>
      </dgm:prSet>
      <dgm:spPr/>
      <dgm:t>
        <a:bodyPr/>
        <a:lstStyle/>
        <a:p>
          <a:endParaRPr lang="en-US"/>
        </a:p>
      </dgm:t>
    </dgm:pt>
    <dgm:pt modelId="{C5CAD7DB-DD2C-48D7-A1FD-BCBD409E356D}" type="pres">
      <dgm:prSet presAssocID="{97B0F6D8-4AC8-4890-98A7-092939286328}" presName="sibTrans" presStyleCnt="0"/>
      <dgm:spPr/>
    </dgm:pt>
    <dgm:pt modelId="{D2BE3F65-047E-464B-8067-A966B2DBFAE3}" type="pres">
      <dgm:prSet presAssocID="{0579BD34-F6BB-47EB-A337-FC4A9DDB80E2}" presName="node" presStyleLbl="node1" presStyleIdx="3" presStyleCnt="6">
        <dgm:presLayoutVars>
          <dgm:bulletEnabled val="1"/>
        </dgm:presLayoutVars>
      </dgm:prSet>
      <dgm:spPr/>
      <dgm:t>
        <a:bodyPr/>
        <a:lstStyle/>
        <a:p>
          <a:endParaRPr lang="en-US"/>
        </a:p>
      </dgm:t>
    </dgm:pt>
    <dgm:pt modelId="{EB8578CC-DB3B-414B-AD27-9754FCE1A058}" type="pres">
      <dgm:prSet presAssocID="{F4B6DA69-70DC-4EB2-960F-9BA70AE39ACD}" presName="sibTrans" presStyleCnt="0"/>
      <dgm:spPr/>
    </dgm:pt>
    <dgm:pt modelId="{525BC496-7B29-4126-84FC-073403D0F1E5}" type="pres">
      <dgm:prSet presAssocID="{D3CF2F86-045F-426A-B1C5-5E53F231CD6E}" presName="node" presStyleLbl="node1" presStyleIdx="4" presStyleCnt="6">
        <dgm:presLayoutVars>
          <dgm:bulletEnabled val="1"/>
        </dgm:presLayoutVars>
      </dgm:prSet>
      <dgm:spPr/>
      <dgm:t>
        <a:bodyPr/>
        <a:lstStyle/>
        <a:p>
          <a:endParaRPr lang="en-US"/>
        </a:p>
      </dgm:t>
    </dgm:pt>
    <dgm:pt modelId="{1D359889-3E58-4AD2-8B05-CEAA50E6C675}" type="pres">
      <dgm:prSet presAssocID="{EF5696AA-AE90-451F-B5F3-F426C54F6254}" presName="sibTrans" presStyleCnt="0"/>
      <dgm:spPr/>
    </dgm:pt>
    <dgm:pt modelId="{D2C74315-47B8-410E-B534-145749FC94BD}" type="pres">
      <dgm:prSet presAssocID="{40A10DE9-493C-4AB0-AEE9-3CA9B4E2E6B2}" presName="node" presStyleLbl="node1" presStyleIdx="5" presStyleCnt="6">
        <dgm:presLayoutVars>
          <dgm:bulletEnabled val="1"/>
        </dgm:presLayoutVars>
      </dgm:prSet>
      <dgm:spPr/>
      <dgm:t>
        <a:bodyPr/>
        <a:lstStyle/>
        <a:p>
          <a:endParaRPr lang="en-US"/>
        </a:p>
      </dgm:t>
    </dgm:pt>
  </dgm:ptLst>
  <dgm:cxnLst>
    <dgm:cxn modelId="{D5E08419-63C8-419D-A425-EFC8F95FFDE7}" srcId="{67837A8B-4BE8-470C-9989-A78AF463DA13}" destId="{D3CF2F86-045F-426A-B1C5-5E53F231CD6E}" srcOrd="4" destOrd="0" parTransId="{24534919-8EEF-455D-90D3-7CA8591EEB05}" sibTransId="{EF5696AA-AE90-451F-B5F3-F426C54F6254}"/>
    <dgm:cxn modelId="{0FFE44A5-2EE2-47CA-9015-11F505B71772}" type="presOf" srcId="{40A10DE9-493C-4AB0-AEE9-3CA9B4E2E6B2}" destId="{D2C74315-47B8-410E-B534-145749FC94BD}" srcOrd="0" destOrd="0" presId="urn:microsoft.com/office/officeart/2005/8/layout/hList6"/>
    <dgm:cxn modelId="{336106F0-03F8-4172-A626-897619D3C87C}" srcId="{67837A8B-4BE8-470C-9989-A78AF463DA13}" destId="{F780770B-5F7A-4419-9DEF-EF2792B4E5E2}" srcOrd="2" destOrd="0" parTransId="{8C1EAC67-CD93-485A-8772-90B2E10AF5B5}" sibTransId="{97B0F6D8-4AC8-4890-98A7-092939286328}"/>
    <dgm:cxn modelId="{47CC42C1-A26D-4479-B577-08C193437B46}" type="presOf" srcId="{F780770B-5F7A-4419-9DEF-EF2792B4E5E2}" destId="{094D237D-B493-49AF-AC2A-BBCC7B3F1FB0}" srcOrd="0" destOrd="0" presId="urn:microsoft.com/office/officeart/2005/8/layout/hList6"/>
    <dgm:cxn modelId="{769E3B05-B106-48AB-BB08-A439163CFC95}" type="presOf" srcId="{F451D1D3-E7A5-431F-8BD1-FB8823B2DE83}" destId="{6EC45216-DF3E-4A3B-B426-B4AA19C87605}" srcOrd="0" destOrd="0" presId="urn:microsoft.com/office/officeart/2005/8/layout/hList6"/>
    <dgm:cxn modelId="{66D52C7F-8A77-4C09-A7D2-5FF4C74B20AE}" type="presOf" srcId="{EECD62E0-C491-43A9-8FE4-8B98F24C790A}" destId="{8036AAD7-DFB2-4F9C-A29C-64191CAC4B3E}" srcOrd="0" destOrd="0" presId="urn:microsoft.com/office/officeart/2005/8/layout/hList6"/>
    <dgm:cxn modelId="{D1D6D67B-C16E-4B78-9997-F692D1E0EC57}" type="presOf" srcId="{0579BD34-F6BB-47EB-A337-FC4A9DDB80E2}" destId="{D2BE3F65-047E-464B-8067-A966B2DBFAE3}" srcOrd="0" destOrd="0" presId="urn:microsoft.com/office/officeart/2005/8/layout/hList6"/>
    <dgm:cxn modelId="{B3F043F6-7294-4C0F-B4C9-55FFD7D204E4}" srcId="{67837A8B-4BE8-470C-9989-A78AF463DA13}" destId="{EECD62E0-C491-43A9-8FE4-8B98F24C790A}" srcOrd="0" destOrd="0" parTransId="{203B1162-28A9-4CAD-AE26-B589712754EC}" sibTransId="{2ED53E91-8CB8-4E7A-9A8B-683F812F6F3F}"/>
    <dgm:cxn modelId="{1DB51097-A224-4A70-8A0C-637C62DAD4A0}" srcId="{67837A8B-4BE8-470C-9989-A78AF463DA13}" destId="{F451D1D3-E7A5-431F-8BD1-FB8823B2DE83}" srcOrd="1" destOrd="0" parTransId="{FB575D85-371A-4F51-9DE2-4BE15328C524}" sibTransId="{81EBD223-9247-4C6E-AE4B-0305E7BD27E2}"/>
    <dgm:cxn modelId="{692D78D6-A22E-47E7-9A49-D1025D4AFE16}" srcId="{67837A8B-4BE8-470C-9989-A78AF463DA13}" destId="{0579BD34-F6BB-47EB-A337-FC4A9DDB80E2}" srcOrd="3" destOrd="0" parTransId="{EB334051-BC3F-4423-BF6E-FFCE85C5027B}" sibTransId="{F4B6DA69-70DC-4EB2-960F-9BA70AE39ACD}"/>
    <dgm:cxn modelId="{C1B0E64F-537C-40D9-99E4-DBB7CF25F038}" type="presOf" srcId="{D3CF2F86-045F-426A-B1C5-5E53F231CD6E}" destId="{525BC496-7B29-4126-84FC-073403D0F1E5}" srcOrd="0" destOrd="0" presId="urn:microsoft.com/office/officeart/2005/8/layout/hList6"/>
    <dgm:cxn modelId="{F259524C-EDDE-4B7F-9A84-10B40F7EC1FD}" type="presOf" srcId="{67837A8B-4BE8-470C-9989-A78AF463DA13}" destId="{BA17AF6C-236B-4735-9E7D-DACE410B62BF}" srcOrd="0" destOrd="0" presId="urn:microsoft.com/office/officeart/2005/8/layout/hList6"/>
    <dgm:cxn modelId="{C3655DD7-2C0C-4924-AA16-FC8A80DD8471}" srcId="{67837A8B-4BE8-470C-9989-A78AF463DA13}" destId="{40A10DE9-493C-4AB0-AEE9-3CA9B4E2E6B2}" srcOrd="5" destOrd="0" parTransId="{B332DF41-F791-480D-AD9E-4ABB9C371293}" sibTransId="{F2ECBF09-1C5E-4899-9219-8C14A72385C1}"/>
    <dgm:cxn modelId="{9FFBF8F9-6736-482B-B08C-2D0367C335A1}" type="presParOf" srcId="{BA17AF6C-236B-4735-9E7D-DACE410B62BF}" destId="{8036AAD7-DFB2-4F9C-A29C-64191CAC4B3E}" srcOrd="0" destOrd="0" presId="urn:microsoft.com/office/officeart/2005/8/layout/hList6"/>
    <dgm:cxn modelId="{D396CFB9-8CA6-445C-8AC1-4017484ADF59}" type="presParOf" srcId="{BA17AF6C-236B-4735-9E7D-DACE410B62BF}" destId="{FC3AC5BB-3EC1-4F7F-BBC4-417AA4F54510}" srcOrd="1" destOrd="0" presId="urn:microsoft.com/office/officeart/2005/8/layout/hList6"/>
    <dgm:cxn modelId="{86283B9F-946C-422C-BCEC-53618BDC2386}" type="presParOf" srcId="{BA17AF6C-236B-4735-9E7D-DACE410B62BF}" destId="{6EC45216-DF3E-4A3B-B426-B4AA19C87605}" srcOrd="2" destOrd="0" presId="urn:microsoft.com/office/officeart/2005/8/layout/hList6"/>
    <dgm:cxn modelId="{77CD6DB6-6A84-4CCB-AA9E-D62081CA905A}" type="presParOf" srcId="{BA17AF6C-236B-4735-9E7D-DACE410B62BF}" destId="{CF562402-F091-421D-BAB4-48BA6A4EA54A}" srcOrd="3" destOrd="0" presId="urn:microsoft.com/office/officeart/2005/8/layout/hList6"/>
    <dgm:cxn modelId="{8A1D97F1-60F0-4D63-85D1-C1E287B7EEE8}" type="presParOf" srcId="{BA17AF6C-236B-4735-9E7D-DACE410B62BF}" destId="{094D237D-B493-49AF-AC2A-BBCC7B3F1FB0}" srcOrd="4" destOrd="0" presId="urn:microsoft.com/office/officeart/2005/8/layout/hList6"/>
    <dgm:cxn modelId="{886EF7E5-28A6-4AAC-BA36-5BCBBA36E151}" type="presParOf" srcId="{BA17AF6C-236B-4735-9E7D-DACE410B62BF}" destId="{C5CAD7DB-DD2C-48D7-A1FD-BCBD409E356D}" srcOrd="5" destOrd="0" presId="urn:microsoft.com/office/officeart/2005/8/layout/hList6"/>
    <dgm:cxn modelId="{DA72B876-13DF-48E2-8C7A-A2448D104CFC}" type="presParOf" srcId="{BA17AF6C-236B-4735-9E7D-DACE410B62BF}" destId="{D2BE3F65-047E-464B-8067-A966B2DBFAE3}" srcOrd="6" destOrd="0" presId="urn:microsoft.com/office/officeart/2005/8/layout/hList6"/>
    <dgm:cxn modelId="{D94454F8-8F93-494E-82E8-AEDE272D9277}" type="presParOf" srcId="{BA17AF6C-236B-4735-9E7D-DACE410B62BF}" destId="{EB8578CC-DB3B-414B-AD27-9754FCE1A058}" srcOrd="7" destOrd="0" presId="urn:microsoft.com/office/officeart/2005/8/layout/hList6"/>
    <dgm:cxn modelId="{D357A03C-879E-439F-B250-1D44390A287B}" type="presParOf" srcId="{BA17AF6C-236B-4735-9E7D-DACE410B62BF}" destId="{525BC496-7B29-4126-84FC-073403D0F1E5}" srcOrd="8" destOrd="0" presId="urn:microsoft.com/office/officeart/2005/8/layout/hList6"/>
    <dgm:cxn modelId="{176C3410-3476-4515-BC51-1C0CE319477C}" type="presParOf" srcId="{BA17AF6C-236B-4735-9E7D-DACE410B62BF}" destId="{1D359889-3E58-4AD2-8B05-CEAA50E6C675}" srcOrd="9" destOrd="0" presId="urn:microsoft.com/office/officeart/2005/8/layout/hList6"/>
    <dgm:cxn modelId="{91E68648-FBAE-4FB5-A24E-6ACBA0758750}" type="presParOf" srcId="{BA17AF6C-236B-4735-9E7D-DACE410B62BF}" destId="{D2C74315-47B8-410E-B534-145749FC94BD}" srcOrd="10" destOrd="0" presId="urn:microsoft.com/office/officeart/2005/8/layout/hList6"/>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8CDA7BD5-4E56-4A37-BC43-C8AA8A2FFB6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20EC2F7-4469-4952-9B4B-3B0CE6978E66}">
      <dgm:prSet/>
      <dgm:spPr/>
      <dgm:t>
        <a:bodyPr/>
        <a:lstStyle/>
        <a:p>
          <a:r>
            <a:rPr lang="en-US" b="0" i="0" dirty="0"/>
            <a:t>Jenkins is an open-source continuous integration tool.</a:t>
          </a:r>
          <a:endParaRPr lang="en-US" dirty="0"/>
        </a:p>
      </dgm:t>
    </dgm:pt>
    <dgm:pt modelId="{AC64C9C9-946F-4899-ABD6-BE59AA12403C}" type="parTrans" cxnId="{5F0C3B97-EAF4-4536-B9C2-EF5AE742254C}">
      <dgm:prSet/>
      <dgm:spPr/>
      <dgm:t>
        <a:bodyPr/>
        <a:lstStyle/>
        <a:p>
          <a:endParaRPr lang="en-US"/>
        </a:p>
      </dgm:t>
    </dgm:pt>
    <dgm:pt modelId="{C0CA837F-DF56-406F-83C5-B58CEF556915}" type="sibTrans" cxnId="{5F0C3B97-EAF4-4536-B9C2-EF5AE742254C}">
      <dgm:prSet/>
      <dgm:spPr/>
      <dgm:t>
        <a:bodyPr/>
        <a:lstStyle/>
        <a:p>
          <a:endParaRPr lang="en-US"/>
        </a:p>
      </dgm:t>
    </dgm:pt>
    <dgm:pt modelId="{185F4CC5-04D8-4D16-A5C1-A1A613FFBF12}">
      <dgm:prSet/>
      <dgm:spPr/>
      <dgm:t>
        <a:bodyPr/>
        <a:lstStyle/>
        <a:p>
          <a:r>
            <a:rPr lang="en-US" b="0" i="0" dirty="0"/>
            <a:t>It helps to automate the software development process making it continuous and reduces manual effort.</a:t>
          </a:r>
          <a:endParaRPr lang="en-US" dirty="0"/>
        </a:p>
      </dgm:t>
    </dgm:pt>
    <dgm:pt modelId="{6A7A7DE8-55EC-402E-8B3B-084E55B55BF3}" type="parTrans" cxnId="{A7C4F461-6D4E-41E3-93A7-43BEABA0DED9}">
      <dgm:prSet/>
      <dgm:spPr/>
      <dgm:t>
        <a:bodyPr/>
        <a:lstStyle/>
        <a:p>
          <a:endParaRPr lang="en-US"/>
        </a:p>
      </dgm:t>
    </dgm:pt>
    <dgm:pt modelId="{878EACDD-B47C-4900-BAA1-02338F23581D}" type="sibTrans" cxnId="{A7C4F461-6D4E-41E3-93A7-43BEABA0DED9}">
      <dgm:prSet/>
      <dgm:spPr/>
      <dgm:t>
        <a:bodyPr/>
        <a:lstStyle/>
        <a:p>
          <a:endParaRPr lang="en-US"/>
        </a:p>
      </dgm:t>
    </dgm:pt>
    <dgm:pt modelId="{E6D46B4B-08EA-405C-AA33-30F971D00877}">
      <dgm:prSet/>
      <dgm:spPr/>
      <dgm:t>
        <a:bodyPr/>
        <a:lstStyle/>
        <a:p>
          <a:r>
            <a:rPr lang="en-US" b="0" i="0" dirty="0"/>
            <a:t>Jenkins achieves CI (Continuous Integration) with the help of plugins.</a:t>
          </a:r>
          <a:endParaRPr lang="en-US" dirty="0"/>
        </a:p>
      </dgm:t>
    </dgm:pt>
    <dgm:pt modelId="{0D995F84-1D38-4799-8291-58898CF21000}" type="parTrans" cxnId="{7D842916-A66B-4B36-AF81-B966F9AF8037}">
      <dgm:prSet/>
      <dgm:spPr/>
      <dgm:t>
        <a:bodyPr/>
        <a:lstStyle/>
        <a:p>
          <a:endParaRPr lang="en-US"/>
        </a:p>
      </dgm:t>
    </dgm:pt>
    <dgm:pt modelId="{1A7F020C-D2AD-4C47-9CD7-35D2CC0F03A0}" type="sibTrans" cxnId="{7D842916-A66B-4B36-AF81-B966F9AF8037}">
      <dgm:prSet/>
      <dgm:spPr/>
      <dgm:t>
        <a:bodyPr/>
        <a:lstStyle/>
        <a:p>
          <a:endParaRPr lang="en-US"/>
        </a:p>
      </dgm:t>
    </dgm:pt>
    <dgm:pt modelId="{DF63E14E-7239-4B2B-8284-C98BEE0AB8FE}">
      <dgm:prSet/>
      <dgm:spPr/>
      <dgm:t>
        <a:bodyPr/>
        <a:lstStyle/>
        <a:p>
          <a:r>
            <a:rPr lang="en-US" b="0" i="0" dirty="0"/>
            <a:t>Jenkins automates day-to-day tasks such as checking out the sources from source control, building, code analysis, and different levels of testing and deployment.</a:t>
          </a:r>
          <a:endParaRPr lang="en-US" dirty="0"/>
        </a:p>
      </dgm:t>
    </dgm:pt>
    <dgm:pt modelId="{B525EE10-1642-40A5-9234-6B8BFEB22064}" type="parTrans" cxnId="{58BE413F-1E39-4E83-8388-07051519E0C9}">
      <dgm:prSet/>
      <dgm:spPr/>
      <dgm:t>
        <a:bodyPr/>
        <a:lstStyle/>
        <a:p>
          <a:endParaRPr lang="en-US"/>
        </a:p>
      </dgm:t>
    </dgm:pt>
    <dgm:pt modelId="{E1CEA55A-C4B8-4CE8-A951-7D401C739B3E}" type="sibTrans" cxnId="{58BE413F-1E39-4E83-8388-07051519E0C9}">
      <dgm:prSet/>
      <dgm:spPr/>
      <dgm:t>
        <a:bodyPr/>
        <a:lstStyle/>
        <a:p>
          <a:endParaRPr lang="en-US"/>
        </a:p>
      </dgm:t>
    </dgm:pt>
    <dgm:pt modelId="{B78C2952-0B96-4B80-9F83-7AFB0BC6E0E8}">
      <dgm:prSet/>
      <dgm:spPr/>
      <dgm:t>
        <a:bodyPr/>
        <a:lstStyle/>
        <a:p>
          <a:r>
            <a:rPr lang="en-US" b="0" i="0" dirty="0"/>
            <a:t>Jenkins runs these tasks each time a developer has changed the source code, can detect any defects much faster meaning that you maintain applications' quality and reduce time to market.</a:t>
          </a:r>
          <a:endParaRPr lang="en-US" dirty="0"/>
        </a:p>
      </dgm:t>
    </dgm:pt>
    <dgm:pt modelId="{F986D4F4-CBE2-4139-A5AA-B2E6B73FCEBC}" type="parTrans" cxnId="{455F7EF2-9D5E-4922-9B48-1B91BB807E80}">
      <dgm:prSet/>
      <dgm:spPr/>
      <dgm:t>
        <a:bodyPr/>
        <a:lstStyle/>
        <a:p>
          <a:endParaRPr lang="en-US"/>
        </a:p>
      </dgm:t>
    </dgm:pt>
    <dgm:pt modelId="{30882605-3927-422D-9427-6F6F1B1E59F1}" type="sibTrans" cxnId="{455F7EF2-9D5E-4922-9B48-1B91BB807E80}">
      <dgm:prSet/>
      <dgm:spPr/>
      <dgm:t>
        <a:bodyPr/>
        <a:lstStyle/>
        <a:p>
          <a:endParaRPr lang="en-US"/>
        </a:p>
      </dgm:t>
    </dgm:pt>
    <dgm:pt modelId="{61F4DF77-BDA4-4F27-BFEE-06BFC4CA174F}" type="pres">
      <dgm:prSet presAssocID="{8CDA7BD5-4E56-4A37-BC43-C8AA8A2FFB67}" presName="root" presStyleCnt="0">
        <dgm:presLayoutVars>
          <dgm:dir/>
          <dgm:resizeHandles val="exact"/>
        </dgm:presLayoutVars>
      </dgm:prSet>
      <dgm:spPr/>
      <dgm:t>
        <a:bodyPr/>
        <a:lstStyle/>
        <a:p>
          <a:endParaRPr lang="en-US"/>
        </a:p>
      </dgm:t>
    </dgm:pt>
    <dgm:pt modelId="{301E3D91-478E-4E1F-ADA0-3763CF3A975A}" type="pres">
      <dgm:prSet presAssocID="{820EC2F7-4469-4952-9B4B-3B0CE6978E66}" presName="compNode" presStyleCnt="0"/>
      <dgm:spPr/>
    </dgm:pt>
    <dgm:pt modelId="{40BDEEF7-5C30-4DAF-AA41-CB021BBB6CEB}" type="pres">
      <dgm:prSet presAssocID="{820EC2F7-4469-4952-9B4B-3B0CE6978E66}" presName="bgRect" presStyleLbl="bgShp" presStyleIdx="0" presStyleCnt="5"/>
      <dgm:spPr/>
    </dgm:pt>
    <dgm:pt modelId="{C7D10DE5-C1B7-49DB-BB6C-2EB22F5410D3}" type="pres">
      <dgm:prSet presAssocID="{820EC2F7-4469-4952-9B4B-3B0CE6978E6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xmlns=""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xmlns="" id="0" name="" descr="Processor"/>
        </a:ext>
      </dgm:extLst>
    </dgm:pt>
    <dgm:pt modelId="{9E03EABE-E272-4CB4-A80F-8831DCE7F84B}" type="pres">
      <dgm:prSet presAssocID="{820EC2F7-4469-4952-9B4B-3B0CE6978E66}" presName="spaceRect" presStyleCnt="0"/>
      <dgm:spPr/>
    </dgm:pt>
    <dgm:pt modelId="{F6FEE77C-F648-4898-9A2A-08805F7049F7}" type="pres">
      <dgm:prSet presAssocID="{820EC2F7-4469-4952-9B4B-3B0CE6978E66}" presName="parTx" presStyleLbl="revTx" presStyleIdx="0" presStyleCnt="5">
        <dgm:presLayoutVars>
          <dgm:chMax val="0"/>
          <dgm:chPref val="0"/>
        </dgm:presLayoutVars>
      </dgm:prSet>
      <dgm:spPr/>
      <dgm:t>
        <a:bodyPr/>
        <a:lstStyle/>
        <a:p>
          <a:endParaRPr lang="en-US"/>
        </a:p>
      </dgm:t>
    </dgm:pt>
    <dgm:pt modelId="{8752B175-F5A3-4054-B365-DB38DD91E4D4}" type="pres">
      <dgm:prSet presAssocID="{C0CA837F-DF56-406F-83C5-B58CEF556915}" presName="sibTrans" presStyleCnt="0"/>
      <dgm:spPr/>
    </dgm:pt>
    <dgm:pt modelId="{3B1EF3B3-20B1-4EF8-B52E-192A2009C53A}" type="pres">
      <dgm:prSet presAssocID="{185F4CC5-04D8-4D16-A5C1-A1A613FFBF12}" presName="compNode" presStyleCnt="0"/>
      <dgm:spPr/>
    </dgm:pt>
    <dgm:pt modelId="{A704AEA4-1974-480A-B893-A10F470E1E3E}" type="pres">
      <dgm:prSet presAssocID="{185F4CC5-04D8-4D16-A5C1-A1A613FFBF12}" presName="bgRect" presStyleLbl="bgShp" presStyleIdx="1" presStyleCnt="5"/>
      <dgm:spPr/>
    </dgm:pt>
    <dgm:pt modelId="{3E0E29DD-51C3-4735-80D1-6F46567CEA08}" type="pres">
      <dgm:prSet presAssocID="{185F4CC5-04D8-4D16-A5C1-A1A613FFBF1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xmlns="" id="0" name="" descr="Gears"/>
        </a:ext>
      </dgm:extLst>
    </dgm:pt>
    <dgm:pt modelId="{A648F720-8D9D-413D-A559-E5B58B219F23}" type="pres">
      <dgm:prSet presAssocID="{185F4CC5-04D8-4D16-A5C1-A1A613FFBF12}" presName="spaceRect" presStyleCnt="0"/>
      <dgm:spPr/>
    </dgm:pt>
    <dgm:pt modelId="{D020BD2A-FE05-4013-8126-58437C0DA593}" type="pres">
      <dgm:prSet presAssocID="{185F4CC5-04D8-4D16-A5C1-A1A613FFBF12}" presName="parTx" presStyleLbl="revTx" presStyleIdx="1" presStyleCnt="5">
        <dgm:presLayoutVars>
          <dgm:chMax val="0"/>
          <dgm:chPref val="0"/>
        </dgm:presLayoutVars>
      </dgm:prSet>
      <dgm:spPr/>
      <dgm:t>
        <a:bodyPr/>
        <a:lstStyle/>
        <a:p>
          <a:endParaRPr lang="en-US"/>
        </a:p>
      </dgm:t>
    </dgm:pt>
    <dgm:pt modelId="{1BA6937E-601D-4B60-82BE-0A469518A106}" type="pres">
      <dgm:prSet presAssocID="{878EACDD-B47C-4900-BAA1-02338F23581D}" presName="sibTrans" presStyleCnt="0"/>
      <dgm:spPr/>
    </dgm:pt>
    <dgm:pt modelId="{713F381F-7F29-44A0-A17E-2C82072A07C2}" type="pres">
      <dgm:prSet presAssocID="{E6D46B4B-08EA-405C-AA33-30F971D00877}" presName="compNode" presStyleCnt="0"/>
      <dgm:spPr/>
    </dgm:pt>
    <dgm:pt modelId="{61C4AC5C-ABB0-4333-B18D-653A9182342F}" type="pres">
      <dgm:prSet presAssocID="{E6D46B4B-08EA-405C-AA33-30F971D00877}" presName="bgRect" presStyleLbl="bgShp" presStyleIdx="2" presStyleCnt="5"/>
      <dgm:spPr/>
    </dgm:pt>
    <dgm:pt modelId="{F55A8634-D913-448B-AB90-AD929FAD9B4B}" type="pres">
      <dgm:prSet presAssocID="{E6D46B4B-08EA-405C-AA33-30F971D0087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xmlns="" id="0" name="" descr="Programmer"/>
        </a:ext>
      </dgm:extLst>
    </dgm:pt>
    <dgm:pt modelId="{D4629FB4-1E0D-4B89-9235-F8DBE129CDB8}" type="pres">
      <dgm:prSet presAssocID="{E6D46B4B-08EA-405C-AA33-30F971D00877}" presName="spaceRect" presStyleCnt="0"/>
      <dgm:spPr/>
    </dgm:pt>
    <dgm:pt modelId="{D50F31AB-3558-4513-BB37-5B9306BBFC5D}" type="pres">
      <dgm:prSet presAssocID="{E6D46B4B-08EA-405C-AA33-30F971D00877}" presName="parTx" presStyleLbl="revTx" presStyleIdx="2" presStyleCnt="5">
        <dgm:presLayoutVars>
          <dgm:chMax val="0"/>
          <dgm:chPref val="0"/>
        </dgm:presLayoutVars>
      </dgm:prSet>
      <dgm:spPr/>
      <dgm:t>
        <a:bodyPr/>
        <a:lstStyle/>
        <a:p>
          <a:endParaRPr lang="en-US"/>
        </a:p>
      </dgm:t>
    </dgm:pt>
    <dgm:pt modelId="{D0553E39-C233-4DE4-91CB-00EAE11E2422}" type="pres">
      <dgm:prSet presAssocID="{1A7F020C-D2AD-4C47-9CD7-35D2CC0F03A0}" presName="sibTrans" presStyleCnt="0"/>
      <dgm:spPr/>
    </dgm:pt>
    <dgm:pt modelId="{402B9AE5-A096-4F22-908F-458D663B5F2F}" type="pres">
      <dgm:prSet presAssocID="{DF63E14E-7239-4B2B-8284-C98BEE0AB8FE}" presName="compNode" presStyleCnt="0"/>
      <dgm:spPr/>
    </dgm:pt>
    <dgm:pt modelId="{4BC0341C-45C0-482C-849D-0BE3D9F7B65B}" type="pres">
      <dgm:prSet presAssocID="{DF63E14E-7239-4B2B-8284-C98BEE0AB8FE}" presName="bgRect" presStyleLbl="bgShp" presStyleIdx="3" presStyleCnt="5"/>
      <dgm:spPr/>
    </dgm:pt>
    <dgm:pt modelId="{B8725D83-ECF5-432E-859F-EFBBAB3BED36}" type="pres">
      <dgm:prSet presAssocID="{DF63E14E-7239-4B2B-8284-C98BEE0AB8F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xmlns="" val="0"/>
              </a:ext>
              <a:ext uri="{96DAC541-7B7A-43D3-8B79-37D633B846F1}">
                <asvg:svgBlip xmlns:asvg="http://schemas.microsoft.com/office/drawing/2016/SVG/main" xmlns="" r:embed="rId8"/>
              </a:ext>
            </a:extLst>
          </a:blip>
          <a:stretch>
            <a:fillRect/>
          </a:stretch>
        </a:blipFill>
        <a:ln>
          <a:noFill/>
        </a:ln>
      </dgm:spPr>
      <dgm:extLst>
        <a:ext uri="{E40237B7-FDA0-4F09-8148-C483321AD2D9}">
          <dgm14:cNvPr xmlns:dgm14="http://schemas.microsoft.com/office/drawing/2010/diagram" xmlns="" id="0" name="" descr="Database"/>
        </a:ext>
      </dgm:extLst>
    </dgm:pt>
    <dgm:pt modelId="{0F3EDD27-66CC-4DB8-9AAC-BDB940D58BEF}" type="pres">
      <dgm:prSet presAssocID="{DF63E14E-7239-4B2B-8284-C98BEE0AB8FE}" presName="spaceRect" presStyleCnt="0"/>
      <dgm:spPr/>
    </dgm:pt>
    <dgm:pt modelId="{BF726821-7930-494E-B085-C69EBA0B47D4}" type="pres">
      <dgm:prSet presAssocID="{DF63E14E-7239-4B2B-8284-C98BEE0AB8FE}" presName="parTx" presStyleLbl="revTx" presStyleIdx="3" presStyleCnt="5">
        <dgm:presLayoutVars>
          <dgm:chMax val="0"/>
          <dgm:chPref val="0"/>
        </dgm:presLayoutVars>
      </dgm:prSet>
      <dgm:spPr/>
      <dgm:t>
        <a:bodyPr/>
        <a:lstStyle/>
        <a:p>
          <a:endParaRPr lang="en-US"/>
        </a:p>
      </dgm:t>
    </dgm:pt>
    <dgm:pt modelId="{4160EF8F-BFC4-4011-9F48-25B0D7A6060F}" type="pres">
      <dgm:prSet presAssocID="{E1CEA55A-C4B8-4CE8-A951-7D401C739B3E}" presName="sibTrans" presStyleCnt="0"/>
      <dgm:spPr/>
    </dgm:pt>
    <dgm:pt modelId="{ECDF7FD5-66BB-414C-B577-DFEE0BF55744}" type="pres">
      <dgm:prSet presAssocID="{B78C2952-0B96-4B80-9F83-7AFB0BC6E0E8}" presName="compNode" presStyleCnt="0"/>
      <dgm:spPr/>
    </dgm:pt>
    <dgm:pt modelId="{CD0AD77E-F29A-4253-B303-11153569FD6D}" type="pres">
      <dgm:prSet presAssocID="{B78C2952-0B96-4B80-9F83-7AFB0BC6E0E8}" presName="bgRect" presStyleLbl="bgShp" presStyleIdx="4" presStyleCnt="5"/>
      <dgm:spPr/>
    </dgm:pt>
    <dgm:pt modelId="{3DF5835F-A683-4C02-977D-576AEC2BBF95}" type="pres">
      <dgm:prSet presAssocID="{B78C2952-0B96-4B80-9F83-7AFB0BC6E0E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xmlns="" val="0"/>
              </a:ext>
              <a:ext uri="{96DAC541-7B7A-43D3-8B79-37D633B846F1}">
                <asvg:svgBlip xmlns:asvg="http://schemas.microsoft.com/office/drawing/2016/SVG/main" xmlns="" r:embed="rId10"/>
              </a:ext>
            </a:extLst>
          </a:blip>
          <a:stretch>
            <a:fillRect/>
          </a:stretch>
        </a:blipFill>
        <a:ln>
          <a:noFill/>
        </a:ln>
      </dgm:spPr>
      <dgm:extLst>
        <a:ext uri="{E40237B7-FDA0-4F09-8148-C483321AD2D9}">
          <dgm14:cNvPr xmlns:dgm14="http://schemas.microsoft.com/office/drawing/2010/diagram" xmlns="" id="0" name="" descr="Flowchart"/>
        </a:ext>
      </dgm:extLst>
    </dgm:pt>
    <dgm:pt modelId="{FB5F59B2-B32B-4FDD-B2EC-45A7E0A8F29F}" type="pres">
      <dgm:prSet presAssocID="{B78C2952-0B96-4B80-9F83-7AFB0BC6E0E8}" presName="spaceRect" presStyleCnt="0"/>
      <dgm:spPr/>
    </dgm:pt>
    <dgm:pt modelId="{A5CB7D71-37DD-4C7B-B582-069C9CD6D774}" type="pres">
      <dgm:prSet presAssocID="{B78C2952-0B96-4B80-9F83-7AFB0BC6E0E8}" presName="parTx" presStyleLbl="revTx" presStyleIdx="4" presStyleCnt="5">
        <dgm:presLayoutVars>
          <dgm:chMax val="0"/>
          <dgm:chPref val="0"/>
        </dgm:presLayoutVars>
      </dgm:prSet>
      <dgm:spPr/>
      <dgm:t>
        <a:bodyPr/>
        <a:lstStyle/>
        <a:p>
          <a:endParaRPr lang="en-US"/>
        </a:p>
      </dgm:t>
    </dgm:pt>
  </dgm:ptLst>
  <dgm:cxnLst>
    <dgm:cxn modelId="{0A0CE62D-63AF-48F8-9665-D36A4B4B97BE}" type="presOf" srcId="{B78C2952-0B96-4B80-9F83-7AFB0BC6E0E8}" destId="{A5CB7D71-37DD-4C7B-B582-069C9CD6D774}" srcOrd="0" destOrd="0" presId="urn:microsoft.com/office/officeart/2018/2/layout/IconVerticalSolidList"/>
    <dgm:cxn modelId="{C4509BA8-0312-4D4A-9C0E-9A69C014A231}" type="presOf" srcId="{E6D46B4B-08EA-405C-AA33-30F971D00877}" destId="{D50F31AB-3558-4513-BB37-5B9306BBFC5D}" srcOrd="0" destOrd="0" presId="urn:microsoft.com/office/officeart/2018/2/layout/IconVerticalSolidList"/>
    <dgm:cxn modelId="{7D733B83-A3B9-45C7-AF0B-E7E62259F3D1}" type="presOf" srcId="{820EC2F7-4469-4952-9B4B-3B0CE6978E66}" destId="{F6FEE77C-F648-4898-9A2A-08805F7049F7}" srcOrd="0" destOrd="0" presId="urn:microsoft.com/office/officeart/2018/2/layout/IconVerticalSolidList"/>
    <dgm:cxn modelId="{4A62189B-DD21-4BEF-AADE-B9EFCBCD6A6E}" type="presOf" srcId="{185F4CC5-04D8-4D16-A5C1-A1A613FFBF12}" destId="{D020BD2A-FE05-4013-8126-58437C0DA593}" srcOrd="0" destOrd="0" presId="urn:microsoft.com/office/officeart/2018/2/layout/IconVerticalSolidList"/>
    <dgm:cxn modelId="{A7C4F461-6D4E-41E3-93A7-43BEABA0DED9}" srcId="{8CDA7BD5-4E56-4A37-BC43-C8AA8A2FFB67}" destId="{185F4CC5-04D8-4D16-A5C1-A1A613FFBF12}" srcOrd="1" destOrd="0" parTransId="{6A7A7DE8-55EC-402E-8B3B-084E55B55BF3}" sibTransId="{878EACDD-B47C-4900-BAA1-02338F23581D}"/>
    <dgm:cxn modelId="{5F0C3B97-EAF4-4536-B9C2-EF5AE742254C}" srcId="{8CDA7BD5-4E56-4A37-BC43-C8AA8A2FFB67}" destId="{820EC2F7-4469-4952-9B4B-3B0CE6978E66}" srcOrd="0" destOrd="0" parTransId="{AC64C9C9-946F-4899-ABD6-BE59AA12403C}" sibTransId="{C0CA837F-DF56-406F-83C5-B58CEF556915}"/>
    <dgm:cxn modelId="{7D842916-A66B-4B36-AF81-B966F9AF8037}" srcId="{8CDA7BD5-4E56-4A37-BC43-C8AA8A2FFB67}" destId="{E6D46B4B-08EA-405C-AA33-30F971D00877}" srcOrd="2" destOrd="0" parTransId="{0D995F84-1D38-4799-8291-58898CF21000}" sibTransId="{1A7F020C-D2AD-4C47-9CD7-35D2CC0F03A0}"/>
    <dgm:cxn modelId="{58BE413F-1E39-4E83-8388-07051519E0C9}" srcId="{8CDA7BD5-4E56-4A37-BC43-C8AA8A2FFB67}" destId="{DF63E14E-7239-4B2B-8284-C98BEE0AB8FE}" srcOrd="3" destOrd="0" parTransId="{B525EE10-1642-40A5-9234-6B8BFEB22064}" sibTransId="{E1CEA55A-C4B8-4CE8-A951-7D401C739B3E}"/>
    <dgm:cxn modelId="{B8729328-5C37-48BB-848D-96B12A40FF7C}" type="presOf" srcId="{8CDA7BD5-4E56-4A37-BC43-C8AA8A2FFB67}" destId="{61F4DF77-BDA4-4F27-BFEE-06BFC4CA174F}" srcOrd="0" destOrd="0" presId="urn:microsoft.com/office/officeart/2018/2/layout/IconVerticalSolidList"/>
    <dgm:cxn modelId="{3660BE91-A889-40DB-B1BD-FB8D8AC5051E}" type="presOf" srcId="{DF63E14E-7239-4B2B-8284-C98BEE0AB8FE}" destId="{BF726821-7930-494E-B085-C69EBA0B47D4}" srcOrd="0" destOrd="0" presId="urn:microsoft.com/office/officeart/2018/2/layout/IconVerticalSolidList"/>
    <dgm:cxn modelId="{455F7EF2-9D5E-4922-9B48-1B91BB807E80}" srcId="{8CDA7BD5-4E56-4A37-BC43-C8AA8A2FFB67}" destId="{B78C2952-0B96-4B80-9F83-7AFB0BC6E0E8}" srcOrd="4" destOrd="0" parTransId="{F986D4F4-CBE2-4139-A5AA-B2E6B73FCEBC}" sibTransId="{30882605-3927-422D-9427-6F6F1B1E59F1}"/>
    <dgm:cxn modelId="{93E4E4EF-E732-4661-BE98-A3DB8D5A1356}" type="presParOf" srcId="{61F4DF77-BDA4-4F27-BFEE-06BFC4CA174F}" destId="{301E3D91-478E-4E1F-ADA0-3763CF3A975A}" srcOrd="0" destOrd="0" presId="urn:microsoft.com/office/officeart/2018/2/layout/IconVerticalSolidList"/>
    <dgm:cxn modelId="{ACE602AE-3C41-4DF9-A4FD-6EABC756AD50}" type="presParOf" srcId="{301E3D91-478E-4E1F-ADA0-3763CF3A975A}" destId="{40BDEEF7-5C30-4DAF-AA41-CB021BBB6CEB}" srcOrd="0" destOrd="0" presId="urn:microsoft.com/office/officeart/2018/2/layout/IconVerticalSolidList"/>
    <dgm:cxn modelId="{44188B3D-CA63-47B1-BE96-398395A542C9}" type="presParOf" srcId="{301E3D91-478E-4E1F-ADA0-3763CF3A975A}" destId="{C7D10DE5-C1B7-49DB-BB6C-2EB22F5410D3}" srcOrd="1" destOrd="0" presId="urn:microsoft.com/office/officeart/2018/2/layout/IconVerticalSolidList"/>
    <dgm:cxn modelId="{02B7D14B-3BE1-411F-BCA6-799E6982053A}" type="presParOf" srcId="{301E3D91-478E-4E1F-ADA0-3763CF3A975A}" destId="{9E03EABE-E272-4CB4-A80F-8831DCE7F84B}" srcOrd="2" destOrd="0" presId="urn:microsoft.com/office/officeart/2018/2/layout/IconVerticalSolidList"/>
    <dgm:cxn modelId="{681405E5-2BBD-4078-8D3E-61004944E013}" type="presParOf" srcId="{301E3D91-478E-4E1F-ADA0-3763CF3A975A}" destId="{F6FEE77C-F648-4898-9A2A-08805F7049F7}" srcOrd="3" destOrd="0" presId="urn:microsoft.com/office/officeart/2018/2/layout/IconVerticalSolidList"/>
    <dgm:cxn modelId="{30A692A0-C4E6-4E72-A9E4-3EA9113D01F7}" type="presParOf" srcId="{61F4DF77-BDA4-4F27-BFEE-06BFC4CA174F}" destId="{8752B175-F5A3-4054-B365-DB38DD91E4D4}" srcOrd="1" destOrd="0" presId="urn:microsoft.com/office/officeart/2018/2/layout/IconVerticalSolidList"/>
    <dgm:cxn modelId="{C7B21B7C-622F-40C0-8B1F-5D0C21E6C0C5}" type="presParOf" srcId="{61F4DF77-BDA4-4F27-BFEE-06BFC4CA174F}" destId="{3B1EF3B3-20B1-4EF8-B52E-192A2009C53A}" srcOrd="2" destOrd="0" presId="urn:microsoft.com/office/officeart/2018/2/layout/IconVerticalSolidList"/>
    <dgm:cxn modelId="{C27FA2A4-6F92-4311-B8C6-D14F4FB8F78C}" type="presParOf" srcId="{3B1EF3B3-20B1-4EF8-B52E-192A2009C53A}" destId="{A704AEA4-1974-480A-B893-A10F470E1E3E}" srcOrd="0" destOrd="0" presId="urn:microsoft.com/office/officeart/2018/2/layout/IconVerticalSolidList"/>
    <dgm:cxn modelId="{B10EFD00-977A-4375-A36E-763286803AB9}" type="presParOf" srcId="{3B1EF3B3-20B1-4EF8-B52E-192A2009C53A}" destId="{3E0E29DD-51C3-4735-80D1-6F46567CEA08}" srcOrd="1" destOrd="0" presId="urn:microsoft.com/office/officeart/2018/2/layout/IconVerticalSolidList"/>
    <dgm:cxn modelId="{A2258B20-0809-4E2F-A11F-49E487529F14}" type="presParOf" srcId="{3B1EF3B3-20B1-4EF8-B52E-192A2009C53A}" destId="{A648F720-8D9D-413D-A559-E5B58B219F23}" srcOrd="2" destOrd="0" presId="urn:microsoft.com/office/officeart/2018/2/layout/IconVerticalSolidList"/>
    <dgm:cxn modelId="{6B730C0A-C71C-4485-9C6A-3161E4CD7F37}" type="presParOf" srcId="{3B1EF3B3-20B1-4EF8-B52E-192A2009C53A}" destId="{D020BD2A-FE05-4013-8126-58437C0DA593}" srcOrd="3" destOrd="0" presId="urn:microsoft.com/office/officeart/2018/2/layout/IconVerticalSolidList"/>
    <dgm:cxn modelId="{FC441EB6-B62A-4BE8-8C75-08BC3F7D9902}" type="presParOf" srcId="{61F4DF77-BDA4-4F27-BFEE-06BFC4CA174F}" destId="{1BA6937E-601D-4B60-82BE-0A469518A106}" srcOrd="3" destOrd="0" presId="urn:microsoft.com/office/officeart/2018/2/layout/IconVerticalSolidList"/>
    <dgm:cxn modelId="{435578E3-671C-4EC3-BE9E-C0C10789C773}" type="presParOf" srcId="{61F4DF77-BDA4-4F27-BFEE-06BFC4CA174F}" destId="{713F381F-7F29-44A0-A17E-2C82072A07C2}" srcOrd="4" destOrd="0" presId="urn:microsoft.com/office/officeart/2018/2/layout/IconVerticalSolidList"/>
    <dgm:cxn modelId="{5FCDF200-A0D4-4071-BB5C-D4558AF6D93E}" type="presParOf" srcId="{713F381F-7F29-44A0-A17E-2C82072A07C2}" destId="{61C4AC5C-ABB0-4333-B18D-653A9182342F}" srcOrd="0" destOrd="0" presId="urn:microsoft.com/office/officeart/2018/2/layout/IconVerticalSolidList"/>
    <dgm:cxn modelId="{32943CD3-9251-42E8-B9F2-20B3414554D7}" type="presParOf" srcId="{713F381F-7F29-44A0-A17E-2C82072A07C2}" destId="{F55A8634-D913-448B-AB90-AD929FAD9B4B}" srcOrd="1" destOrd="0" presId="urn:microsoft.com/office/officeart/2018/2/layout/IconVerticalSolidList"/>
    <dgm:cxn modelId="{6E9D3D25-6D48-4873-B025-581E9327BCA7}" type="presParOf" srcId="{713F381F-7F29-44A0-A17E-2C82072A07C2}" destId="{D4629FB4-1E0D-4B89-9235-F8DBE129CDB8}" srcOrd="2" destOrd="0" presId="urn:microsoft.com/office/officeart/2018/2/layout/IconVerticalSolidList"/>
    <dgm:cxn modelId="{5042E6A0-A09C-46FC-AE2C-A89414ACAAF1}" type="presParOf" srcId="{713F381F-7F29-44A0-A17E-2C82072A07C2}" destId="{D50F31AB-3558-4513-BB37-5B9306BBFC5D}" srcOrd="3" destOrd="0" presId="urn:microsoft.com/office/officeart/2018/2/layout/IconVerticalSolidList"/>
    <dgm:cxn modelId="{BE26E230-7E7B-4F1A-B7C9-09CADBD4B748}" type="presParOf" srcId="{61F4DF77-BDA4-4F27-BFEE-06BFC4CA174F}" destId="{D0553E39-C233-4DE4-91CB-00EAE11E2422}" srcOrd="5" destOrd="0" presId="urn:microsoft.com/office/officeart/2018/2/layout/IconVerticalSolidList"/>
    <dgm:cxn modelId="{60127CCE-F3DC-4E49-A97B-D6CD175C3FB4}" type="presParOf" srcId="{61F4DF77-BDA4-4F27-BFEE-06BFC4CA174F}" destId="{402B9AE5-A096-4F22-908F-458D663B5F2F}" srcOrd="6" destOrd="0" presId="urn:microsoft.com/office/officeart/2018/2/layout/IconVerticalSolidList"/>
    <dgm:cxn modelId="{CC9C3FD6-82DC-47AD-B1EF-90684AC1987E}" type="presParOf" srcId="{402B9AE5-A096-4F22-908F-458D663B5F2F}" destId="{4BC0341C-45C0-482C-849D-0BE3D9F7B65B}" srcOrd="0" destOrd="0" presId="urn:microsoft.com/office/officeart/2018/2/layout/IconVerticalSolidList"/>
    <dgm:cxn modelId="{3C0E2831-5512-44B4-BCE4-9D642E97FB1C}" type="presParOf" srcId="{402B9AE5-A096-4F22-908F-458D663B5F2F}" destId="{B8725D83-ECF5-432E-859F-EFBBAB3BED36}" srcOrd="1" destOrd="0" presId="urn:microsoft.com/office/officeart/2018/2/layout/IconVerticalSolidList"/>
    <dgm:cxn modelId="{50F82D1D-542A-4AB5-A1C4-D217FE80C22C}" type="presParOf" srcId="{402B9AE5-A096-4F22-908F-458D663B5F2F}" destId="{0F3EDD27-66CC-4DB8-9AAC-BDB940D58BEF}" srcOrd="2" destOrd="0" presId="urn:microsoft.com/office/officeart/2018/2/layout/IconVerticalSolidList"/>
    <dgm:cxn modelId="{6D8CD13D-504D-4B96-9C0A-F10CD4FF0107}" type="presParOf" srcId="{402B9AE5-A096-4F22-908F-458D663B5F2F}" destId="{BF726821-7930-494E-B085-C69EBA0B47D4}" srcOrd="3" destOrd="0" presId="urn:microsoft.com/office/officeart/2018/2/layout/IconVerticalSolidList"/>
    <dgm:cxn modelId="{A2B4F3DE-E184-43D2-BBD3-4D6C0C658125}" type="presParOf" srcId="{61F4DF77-BDA4-4F27-BFEE-06BFC4CA174F}" destId="{4160EF8F-BFC4-4011-9F48-25B0D7A6060F}" srcOrd="7" destOrd="0" presId="urn:microsoft.com/office/officeart/2018/2/layout/IconVerticalSolidList"/>
    <dgm:cxn modelId="{1499BECF-20F8-4C81-90C6-FF7218F2ACEC}" type="presParOf" srcId="{61F4DF77-BDA4-4F27-BFEE-06BFC4CA174F}" destId="{ECDF7FD5-66BB-414C-B577-DFEE0BF55744}" srcOrd="8" destOrd="0" presId="urn:microsoft.com/office/officeart/2018/2/layout/IconVerticalSolidList"/>
    <dgm:cxn modelId="{1E4FE562-7F8E-4CAF-BAD7-4D9DB4A0D412}" type="presParOf" srcId="{ECDF7FD5-66BB-414C-B577-DFEE0BF55744}" destId="{CD0AD77E-F29A-4253-B303-11153569FD6D}" srcOrd="0" destOrd="0" presId="urn:microsoft.com/office/officeart/2018/2/layout/IconVerticalSolidList"/>
    <dgm:cxn modelId="{563FF948-C335-4840-8BFD-BDC3DD5FF4B0}" type="presParOf" srcId="{ECDF7FD5-66BB-414C-B577-DFEE0BF55744}" destId="{3DF5835F-A683-4C02-977D-576AEC2BBF95}" srcOrd="1" destOrd="0" presId="urn:microsoft.com/office/officeart/2018/2/layout/IconVerticalSolidList"/>
    <dgm:cxn modelId="{868C373B-B7B4-46F9-8844-7345969C781E}" type="presParOf" srcId="{ECDF7FD5-66BB-414C-B577-DFEE0BF55744}" destId="{FB5F59B2-B32B-4FDD-B2EC-45A7E0A8F29F}" srcOrd="2" destOrd="0" presId="urn:microsoft.com/office/officeart/2018/2/layout/IconVerticalSolidList"/>
    <dgm:cxn modelId="{8946424B-31A3-4F42-98F1-F6E57CEB7B58}" type="presParOf" srcId="{ECDF7FD5-66BB-414C-B577-DFEE0BF55744}" destId="{A5CB7D71-37DD-4C7B-B582-069C9CD6D774}" srcOrd="3" destOrd="0" presId="urn:microsoft.com/office/officeart/2018/2/layout/IconVerticalSolidLis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304713B-B082-44E8-9B03-1C72621820A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486E795-5CAA-4581-936E-1E89B960B2D2}">
      <dgm:prSet/>
      <dgm:spPr/>
      <dgm:t>
        <a:bodyPr/>
        <a:lstStyle/>
        <a:p>
          <a:r>
            <a:rPr lang="en-US"/>
            <a:t>Jenkins has very large community that contributes to it regularly. </a:t>
          </a:r>
        </a:p>
      </dgm:t>
    </dgm:pt>
    <dgm:pt modelId="{356C1968-E669-4D1C-8631-EC431C896CE7}" type="parTrans" cxnId="{D40F1A06-3639-4916-AB6D-90E36195F93B}">
      <dgm:prSet/>
      <dgm:spPr/>
      <dgm:t>
        <a:bodyPr/>
        <a:lstStyle/>
        <a:p>
          <a:endParaRPr lang="en-US"/>
        </a:p>
      </dgm:t>
    </dgm:pt>
    <dgm:pt modelId="{F32C3A20-BB9A-4675-B81A-9545C86130B7}" type="sibTrans" cxnId="{D40F1A06-3639-4916-AB6D-90E36195F93B}">
      <dgm:prSet/>
      <dgm:spPr/>
      <dgm:t>
        <a:bodyPr/>
        <a:lstStyle/>
        <a:p>
          <a:endParaRPr lang="en-US"/>
        </a:p>
      </dgm:t>
    </dgm:pt>
    <dgm:pt modelId="{D03D3E16-6B00-4F4B-9D4E-1254CD64FC80}">
      <dgm:prSet/>
      <dgm:spPr/>
      <dgm:t>
        <a:bodyPr/>
        <a:lstStyle/>
        <a:p>
          <a:r>
            <a:rPr lang="en-US"/>
            <a:t>There is no subscription cost as it is free and open source.</a:t>
          </a:r>
        </a:p>
      </dgm:t>
    </dgm:pt>
    <dgm:pt modelId="{67A584BC-ACA0-41A5-9251-CA47264DC6C2}" type="parTrans" cxnId="{7410A322-5962-4341-BB25-9B8A1559AD76}">
      <dgm:prSet/>
      <dgm:spPr/>
      <dgm:t>
        <a:bodyPr/>
        <a:lstStyle/>
        <a:p>
          <a:endParaRPr lang="en-US"/>
        </a:p>
      </dgm:t>
    </dgm:pt>
    <dgm:pt modelId="{20A359A2-80AF-49AB-A5B4-5870EEF315C0}" type="sibTrans" cxnId="{7410A322-5962-4341-BB25-9B8A1559AD76}">
      <dgm:prSet/>
      <dgm:spPr/>
      <dgm:t>
        <a:bodyPr/>
        <a:lstStyle/>
        <a:p>
          <a:endParaRPr lang="en-US"/>
        </a:p>
      </dgm:t>
    </dgm:pt>
    <dgm:pt modelId="{06E53E0D-6737-4744-8542-A7DB32C04BB8}">
      <dgm:prSet/>
      <dgm:spPr/>
      <dgm:t>
        <a:bodyPr/>
        <a:lstStyle/>
        <a:p>
          <a:r>
            <a:rPr lang="en-US" dirty="0"/>
            <a:t>It is highly configurable and has a support for many plugins.</a:t>
          </a:r>
        </a:p>
      </dgm:t>
    </dgm:pt>
    <dgm:pt modelId="{8BEC14C3-C679-487C-B21C-250B3C5A32E6}" type="parTrans" cxnId="{5BE637A7-74F1-46D0-8986-9E8C8D284ED4}">
      <dgm:prSet/>
      <dgm:spPr/>
      <dgm:t>
        <a:bodyPr/>
        <a:lstStyle/>
        <a:p>
          <a:endParaRPr lang="en-US"/>
        </a:p>
      </dgm:t>
    </dgm:pt>
    <dgm:pt modelId="{37C948DE-BADA-42D1-90B5-FE61E54A7E16}" type="sibTrans" cxnId="{5BE637A7-74F1-46D0-8986-9E8C8D284ED4}">
      <dgm:prSet/>
      <dgm:spPr/>
      <dgm:t>
        <a:bodyPr/>
        <a:lstStyle/>
        <a:p>
          <a:endParaRPr lang="en-US"/>
        </a:p>
      </dgm:t>
    </dgm:pt>
    <dgm:pt modelId="{9C7DC2CC-624E-4F73-8776-92FC772D2A13}">
      <dgm:prSet/>
      <dgm:spPr/>
      <dgm:t>
        <a:bodyPr/>
        <a:lstStyle/>
        <a:p>
          <a:r>
            <a:rPr lang="en-US" dirty="0"/>
            <a:t>It supports multiple platforms. </a:t>
          </a:r>
          <a:r>
            <a:rPr lang="en-US" b="0" i="0" dirty="0"/>
            <a:t>It is platform independent. It is available for different operating systems like Windows or Linux or OSX.</a:t>
          </a:r>
          <a:endParaRPr lang="en-US" dirty="0"/>
        </a:p>
      </dgm:t>
    </dgm:pt>
    <dgm:pt modelId="{62FB30ED-ECF3-40C6-BA76-3FA7DE557996}" type="parTrans" cxnId="{3AF9DF70-52A7-4918-A941-343B9F0FB30D}">
      <dgm:prSet/>
      <dgm:spPr/>
      <dgm:t>
        <a:bodyPr/>
        <a:lstStyle/>
        <a:p>
          <a:endParaRPr lang="en-US"/>
        </a:p>
      </dgm:t>
    </dgm:pt>
    <dgm:pt modelId="{354696FC-8FDF-4473-82CE-0618DB21FA31}" type="sibTrans" cxnId="{3AF9DF70-52A7-4918-A941-343B9F0FB30D}">
      <dgm:prSet/>
      <dgm:spPr/>
      <dgm:t>
        <a:bodyPr/>
        <a:lstStyle/>
        <a:p>
          <a:endParaRPr lang="en-US"/>
        </a:p>
      </dgm:t>
    </dgm:pt>
    <dgm:pt modelId="{9A8889DF-01F9-40C8-ACEF-1C6D551FC65B}" type="pres">
      <dgm:prSet presAssocID="{3304713B-B082-44E8-9B03-1C72621820A2}" presName="root" presStyleCnt="0">
        <dgm:presLayoutVars>
          <dgm:dir/>
          <dgm:resizeHandles val="exact"/>
        </dgm:presLayoutVars>
      </dgm:prSet>
      <dgm:spPr/>
      <dgm:t>
        <a:bodyPr/>
        <a:lstStyle/>
        <a:p>
          <a:endParaRPr lang="en-US"/>
        </a:p>
      </dgm:t>
    </dgm:pt>
    <dgm:pt modelId="{E7E24756-64F8-4BDE-B64F-89545FC44F51}" type="pres">
      <dgm:prSet presAssocID="{5486E795-5CAA-4581-936E-1E89B960B2D2}" presName="compNode" presStyleCnt="0"/>
      <dgm:spPr/>
    </dgm:pt>
    <dgm:pt modelId="{90417DB8-A889-427F-987E-EBBF2BAC9547}" type="pres">
      <dgm:prSet presAssocID="{5486E795-5CAA-4581-936E-1E89B960B2D2}" presName="bgRect" presStyleLbl="bgShp" presStyleIdx="0" presStyleCnt="4"/>
      <dgm:spPr/>
    </dgm:pt>
    <dgm:pt modelId="{EC9DFD8C-000C-43FB-88D0-4ECDC8767509}" type="pres">
      <dgm:prSet presAssocID="{5486E795-5CAA-4581-936E-1E89B960B2D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xmlns=""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xmlns="" id="0" name="" descr="Group"/>
        </a:ext>
      </dgm:extLst>
    </dgm:pt>
    <dgm:pt modelId="{937F8AB4-A3E7-44D8-A800-F71F3416C478}" type="pres">
      <dgm:prSet presAssocID="{5486E795-5CAA-4581-936E-1E89B960B2D2}" presName="spaceRect" presStyleCnt="0"/>
      <dgm:spPr/>
    </dgm:pt>
    <dgm:pt modelId="{65407D15-9C73-4EF7-A801-F4B1DEC94813}" type="pres">
      <dgm:prSet presAssocID="{5486E795-5CAA-4581-936E-1E89B960B2D2}" presName="parTx" presStyleLbl="revTx" presStyleIdx="0" presStyleCnt="4">
        <dgm:presLayoutVars>
          <dgm:chMax val="0"/>
          <dgm:chPref val="0"/>
        </dgm:presLayoutVars>
      </dgm:prSet>
      <dgm:spPr/>
      <dgm:t>
        <a:bodyPr/>
        <a:lstStyle/>
        <a:p>
          <a:endParaRPr lang="en-US"/>
        </a:p>
      </dgm:t>
    </dgm:pt>
    <dgm:pt modelId="{17518220-0B52-491A-8BE2-56F4868853FC}" type="pres">
      <dgm:prSet presAssocID="{F32C3A20-BB9A-4675-B81A-9545C86130B7}" presName="sibTrans" presStyleCnt="0"/>
      <dgm:spPr/>
    </dgm:pt>
    <dgm:pt modelId="{931F4F7B-F62F-48F4-B9F8-915C16C458D1}" type="pres">
      <dgm:prSet presAssocID="{D03D3E16-6B00-4F4B-9D4E-1254CD64FC80}" presName="compNode" presStyleCnt="0"/>
      <dgm:spPr/>
    </dgm:pt>
    <dgm:pt modelId="{16F011AF-288E-485F-B13E-AF5C8AFBE459}" type="pres">
      <dgm:prSet presAssocID="{D03D3E16-6B00-4F4B-9D4E-1254CD64FC80}" presName="bgRect" presStyleLbl="bgShp" presStyleIdx="1" presStyleCnt="4"/>
      <dgm:spPr/>
    </dgm:pt>
    <dgm:pt modelId="{5A5A834C-4EF0-42A4-9E4E-780057B8BAEA}" type="pres">
      <dgm:prSet presAssocID="{D03D3E16-6B00-4F4B-9D4E-1254CD64FC8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xmlns="" id="0" name="" descr="Credit card"/>
        </a:ext>
      </dgm:extLst>
    </dgm:pt>
    <dgm:pt modelId="{6083C8C6-8056-4082-8593-A00294B16C13}" type="pres">
      <dgm:prSet presAssocID="{D03D3E16-6B00-4F4B-9D4E-1254CD64FC80}" presName="spaceRect" presStyleCnt="0"/>
      <dgm:spPr/>
    </dgm:pt>
    <dgm:pt modelId="{8A81781A-E803-40A4-8BAD-6D989A493F15}" type="pres">
      <dgm:prSet presAssocID="{D03D3E16-6B00-4F4B-9D4E-1254CD64FC80}" presName="parTx" presStyleLbl="revTx" presStyleIdx="1" presStyleCnt="4">
        <dgm:presLayoutVars>
          <dgm:chMax val="0"/>
          <dgm:chPref val="0"/>
        </dgm:presLayoutVars>
      </dgm:prSet>
      <dgm:spPr/>
      <dgm:t>
        <a:bodyPr/>
        <a:lstStyle/>
        <a:p>
          <a:endParaRPr lang="en-US"/>
        </a:p>
      </dgm:t>
    </dgm:pt>
    <dgm:pt modelId="{30B16C0B-8FA8-475D-B5BA-FCC516BE5B2A}" type="pres">
      <dgm:prSet presAssocID="{20A359A2-80AF-49AB-A5B4-5870EEF315C0}" presName="sibTrans" presStyleCnt="0"/>
      <dgm:spPr/>
    </dgm:pt>
    <dgm:pt modelId="{E7C84859-3460-48EC-A014-9A04A0A1C4E3}" type="pres">
      <dgm:prSet presAssocID="{06E53E0D-6737-4744-8542-A7DB32C04BB8}" presName="compNode" presStyleCnt="0"/>
      <dgm:spPr/>
    </dgm:pt>
    <dgm:pt modelId="{BC7E07ED-EFAF-4B39-872D-C84FCB2774CF}" type="pres">
      <dgm:prSet presAssocID="{06E53E0D-6737-4744-8542-A7DB32C04BB8}" presName="bgRect" presStyleLbl="bgShp" presStyleIdx="2" presStyleCnt="4"/>
      <dgm:spPr/>
    </dgm:pt>
    <dgm:pt modelId="{91BC3861-1CDE-47FD-B105-6A4DBBAB36F8}" type="pres">
      <dgm:prSet presAssocID="{06E53E0D-6737-4744-8542-A7DB32C04BB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xmlns="" id="0" name="" descr="Server"/>
        </a:ext>
      </dgm:extLst>
    </dgm:pt>
    <dgm:pt modelId="{DDB1A838-FC78-4B69-B99E-8FCE03C5D262}" type="pres">
      <dgm:prSet presAssocID="{06E53E0D-6737-4744-8542-A7DB32C04BB8}" presName="spaceRect" presStyleCnt="0"/>
      <dgm:spPr/>
    </dgm:pt>
    <dgm:pt modelId="{CA5C29D6-CE31-4D80-A5B9-BF27B0199A63}" type="pres">
      <dgm:prSet presAssocID="{06E53E0D-6737-4744-8542-A7DB32C04BB8}" presName="parTx" presStyleLbl="revTx" presStyleIdx="2" presStyleCnt="4">
        <dgm:presLayoutVars>
          <dgm:chMax val="0"/>
          <dgm:chPref val="0"/>
        </dgm:presLayoutVars>
      </dgm:prSet>
      <dgm:spPr/>
      <dgm:t>
        <a:bodyPr/>
        <a:lstStyle/>
        <a:p>
          <a:endParaRPr lang="en-US"/>
        </a:p>
      </dgm:t>
    </dgm:pt>
    <dgm:pt modelId="{3D7BEFDC-4F49-4B32-A2E7-CF9BCC925974}" type="pres">
      <dgm:prSet presAssocID="{37C948DE-BADA-42D1-90B5-FE61E54A7E16}" presName="sibTrans" presStyleCnt="0"/>
      <dgm:spPr/>
    </dgm:pt>
    <dgm:pt modelId="{4537397A-BFE8-479D-BAB9-E2B2F07AF0E5}" type="pres">
      <dgm:prSet presAssocID="{9C7DC2CC-624E-4F73-8776-92FC772D2A13}" presName="compNode" presStyleCnt="0"/>
      <dgm:spPr/>
    </dgm:pt>
    <dgm:pt modelId="{1633CE39-EA15-41AA-A979-056D62FAB4A8}" type="pres">
      <dgm:prSet presAssocID="{9C7DC2CC-624E-4F73-8776-92FC772D2A13}" presName="bgRect" presStyleLbl="bgShp" presStyleIdx="3" presStyleCnt="4"/>
      <dgm:spPr/>
    </dgm:pt>
    <dgm:pt modelId="{640E7628-1960-4278-B6CF-F7FCB8F30742}" type="pres">
      <dgm:prSet presAssocID="{9C7DC2CC-624E-4F73-8776-92FC772D2A1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xmlns="" val="0"/>
              </a:ext>
              <a:ext uri="{96DAC541-7B7A-43D3-8B79-37D633B846F1}">
                <asvg:svgBlip xmlns:asvg="http://schemas.microsoft.com/office/drawing/2016/SVG/main" xmlns="" r:embed="rId8"/>
              </a:ext>
            </a:extLst>
          </a:blip>
          <a:stretch>
            <a:fillRect/>
          </a:stretch>
        </a:blipFill>
        <a:ln>
          <a:noFill/>
        </a:ln>
      </dgm:spPr>
      <dgm:extLst>
        <a:ext uri="{E40237B7-FDA0-4F09-8148-C483321AD2D9}">
          <dgm14:cNvPr xmlns:dgm14="http://schemas.microsoft.com/office/drawing/2010/diagram" xmlns="" id="0" name="" descr="Decision chart"/>
        </a:ext>
      </dgm:extLst>
    </dgm:pt>
    <dgm:pt modelId="{E673EED0-FE2C-4B1D-BDDE-FB334AD3E993}" type="pres">
      <dgm:prSet presAssocID="{9C7DC2CC-624E-4F73-8776-92FC772D2A13}" presName="spaceRect" presStyleCnt="0"/>
      <dgm:spPr/>
    </dgm:pt>
    <dgm:pt modelId="{03E9E61F-1829-48A7-95CD-654EEAD02625}" type="pres">
      <dgm:prSet presAssocID="{9C7DC2CC-624E-4F73-8776-92FC772D2A13}" presName="parTx" presStyleLbl="revTx" presStyleIdx="3" presStyleCnt="4">
        <dgm:presLayoutVars>
          <dgm:chMax val="0"/>
          <dgm:chPref val="0"/>
        </dgm:presLayoutVars>
      </dgm:prSet>
      <dgm:spPr/>
      <dgm:t>
        <a:bodyPr/>
        <a:lstStyle/>
        <a:p>
          <a:endParaRPr lang="en-US"/>
        </a:p>
      </dgm:t>
    </dgm:pt>
  </dgm:ptLst>
  <dgm:cxnLst>
    <dgm:cxn modelId="{05110C6F-FE53-4371-9373-AF008D4CEC12}" type="presOf" srcId="{06E53E0D-6737-4744-8542-A7DB32C04BB8}" destId="{CA5C29D6-CE31-4D80-A5B9-BF27B0199A63}" srcOrd="0" destOrd="0" presId="urn:microsoft.com/office/officeart/2018/2/layout/IconVerticalSolidList"/>
    <dgm:cxn modelId="{3AF9DF70-52A7-4918-A941-343B9F0FB30D}" srcId="{3304713B-B082-44E8-9B03-1C72621820A2}" destId="{9C7DC2CC-624E-4F73-8776-92FC772D2A13}" srcOrd="3" destOrd="0" parTransId="{62FB30ED-ECF3-40C6-BA76-3FA7DE557996}" sibTransId="{354696FC-8FDF-4473-82CE-0618DB21FA31}"/>
    <dgm:cxn modelId="{D4EC3D76-DB84-4FC3-B1E8-FE097F201DD0}" type="presOf" srcId="{9C7DC2CC-624E-4F73-8776-92FC772D2A13}" destId="{03E9E61F-1829-48A7-95CD-654EEAD02625}" srcOrd="0" destOrd="0" presId="urn:microsoft.com/office/officeart/2018/2/layout/IconVerticalSolidList"/>
    <dgm:cxn modelId="{CA2F669A-028F-4DD2-A497-2360D39D0702}" type="presOf" srcId="{D03D3E16-6B00-4F4B-9D4E-1254CD64FC80}" destId="{8A81781A-E803-40A4-8BAD-6D989A493F15}" srcOrd="0" destOrd="0" presId="urn:microsoft.com/office/officeart/2018/2/layout/IconVerticalSolidList"/>
    <dgm:cxn modelId="{13DB42F9-38F1-4718-9BB2-77AADA090403}" type="presOf" srcId="{5486E795-5CAA-4581-936E-1E89B960B2D2}" destId="{65407D15-9C73-4EF7-A801-F4B1DEC94813}" srcOrd="0" destOrd="0" presId="urn:microsoft.com/office/officeart/2018/2/layout/IconVerticalSolidList"/>
    <dgm:cxn modelId="{D40F1A06-3639-4916-AB6D-90E36195F93B}" srcId="{3304713B-B082-44E8-9B03-1C72621820A2}" destId="{5486E795-5CAA-4581-936E-1E89B960B2D2}" srcOrd="0" destOrd="0" parTransId="{356C1968-E669-4D1C-8631-EC431C896CE7}" sibTransId="{F32C3A20-BB9A-4675-B81A-9545C86130B7}"/>
    <dgm:cxn modelId="{7410A322-5962-4341-BB25-9B8A1559AD76}" srcId="{3304713B-B082-44E8-9B03-1C72621820A2}" destId="{D03D3E16-6B00-4F4B-9D4E-1254CD64FC80}" srcOrd="1" destOrd="0" parTransId="{67A584BC-ACA0-41A5-9251-CA47264DC6C2}" sibTransId="{20A359A2-80AF-49AB-A5B4-5870EEF315C0}"/>
    <dgm:cxn modelId="{5BE637A7-74F1-46D0-8986-9E8C8D284ED4}" srcId="{3304713B-B082-44E8-9B03-1C72621820A2}" destId="{06E53E0D-6737-4744-8542-A7DB32C04BB8}" srcOrd="2" destOrd="0" parTransId="{8BEC14C3-C679-487C-B21C-250B3C5A32E6}" sibTransId="{37C948DE-BADA-42D1-90B5-FE61E54A7E16}"/>
    <dgm:cxn modelId="{D577BD15-7E39-4BF9-B469-7C0A1237F08D}" type="presOf" srcId="{3304713B-B082-44E8-9B03-1C72621820A2}" destId="{9A8889DF-01F9-40C8-ACEF-1C6D551FC65B}" srcOrd="0" destOrd="0" presId="urn:microsoft.com/office/officeart/2018/2/layout/IconVerticalSolidList"/>
    <dgm:cxn modelId="{CCFF54A1-A0D3-4B7B-8DC8-E6256EBC0ED6}" type="presParOf" srcId="{9A8889DF-01F9-40C8-ACEF-1C6D551FC65B}" destId="{E7E24756-64F8-4BDE-B64F-89545FC44F51}" srcOrd="0" destOrd="0" presId="urn:microsoft.com/office/officeart/2018/2/layout/IconVerticalSolidList"/>
    <dgm:cxn modelId="{FE769E92-22A6-4298-B6CF-5B081EEA752B}" type="presParOf" srcId="{E7E24756-64F8-4BDE-B64F-89545FC44F51}" destId="{90417DB8-A889-427F-987E-EBBF2BAC9547}" srcOrd="0" destOrd="0" presId="urn:microsoft.com/office/officeart/2018/2/layout/IconVerticalSolidList"/>
    <dgm:cxn modelId="{37896117-CC87-4B9B-9C16-A11002BEF857}" type="presParOf" srcId="{E7E24756-64F8-4BDE-B64F-89545FC44F51}" destId="{EC9DFD8C-000C-43FB-88D0-4ECDC8767509}" srcOrd="1" destOrd="0" presId="urn:microsoft.com/office/officeart/2018/2/layout/IconVerticalSolidList"/>
    <dgm:cxn modelId="{611826A4-5D0E-4554-AA08-21DAB3AB3E28}" type="presParOf" srcId="{E7E24756-64F8-4BDE-B64F-89545FC44F51}" destId="{937F8AB4-A3E7-44D8-A800-F71F3416C478}" srcOrd="2" destOrd="0" presId="urn:microsoft.com/office/officeart/2018/2/layout/IconVerticalSolidList"/>
    <dgm:cxn modelId="{939B0F2D-0FF1-4AA7-9763-6915E5E81C0C}" type="presParOf" srcId="{E7E24756-64F8-4BDE-B64F-89545FC44F51}" destId="{65407D15-9C73-4EF7-A801-F4B1DEC94813}" srcOrd="3" destOrd="0" presId="urn:microsoft.com/office/officeart/2018/2/layout/IconVerticalSolidList"/>
    <dgm:cxn modelId="{24BC1766-03D6-4D86-9868-E7E076DD4353}" type="presParOf" srcId="{9A8889DF-01F9-40C8-ACEF-1C6D551FC65B}" destId="{17518220-0B52-491A-8BE2-56F4868853FC}" srcOrd="1" destOrd="0" presId="urn:microsoft.com/office/officeart/2018/2/layout/IconVerticalSolidList"/>
    <dgm:cxn modelId="{5B25BDE4-2699-44A6-9502-F35D251A78FB}" type="presParOf" srcId="{9A8889DF-01F9-40C8-ACEF-1C6D551FC65B}" destId="{931F4F7B-F62F-48F4-B9F8-915C16C458D1}" srcOrd="2" destOrd="0" presId="urn:microsoft.com/office/officeart/2018/2/layout/IconVerticalSolidList"/>
    <dgm:cxn modelId="{272EBDBE-F9EA-42A4-BDF8-55652B6A7687}" type="presParOf" srcId="{931F4F7B-F62F-48F4-B9F8-915C16C458D1}" destId="{16F011AF-288E-485F-B13E-AF5C8AFBE459}" srcOrd="0" destOrd="0" presId="urn:microsoft.com/office/officeart/2018/2/layout/IconVerticalSolidList"/>
    <dgm:cxn modelId="{C0C10169-68CE-49D9-A7CF-DCE268CEBF52}" type="presParOf" srcId="{931F4F7B-F62F-48F4-B9F8-915C16C458D1}" destId="{5A5A834C-4EF0-42A4-9E4E-780057B8BAEA}" srcOrd="1" destOrd="0" presId="urn:microsoft.com/office/officeart/2018/2/layout/IconVerticalSolidList"/>
    <dgm:cxn modelId="{B0711B0F-90EF-41D1-A691-D97062AB7CD8}" type="presParOf" srcId="{931F4F7B-F62F-48F4-B9F8-915C16C458D1}" destId="{6083C8C6-8056-4082-8593-A00294B16C13}" srcOrd="2" destOrd="0" presId="urn:microsoft.com/office/officeart/2018/2/layout/IconVerticalSolidList"/>
    <dgm:cxn modelId="{05DC5761-1BF5-4038-B31A-A1246AAB5F0B}" type="presParOf" srcId="{931F4F7B-F62F-48F4-B9F8-915C16C458D1}" destId="{8A81781A-E803-40A4-8BAD-6D989A493F15}" srcOrd="3" destOrd="0" presId="urn:microsoft.com/office/officeart/2018/2/layout/IconVerticalSolidList"/>
    <dgm:cxn modelId="{EE14B812-8D01-40DE-84CF-B73C29C1FA4B}" type="presParOf" srcId="{9A8889DF-01F9-40C8-ACEF-1C6D551FC65B}" destId="{30B16C0B-8FA8-475D-B5BA-FCC516BE5B2A}" srcOrd="3" destOrd="0" presId="urn:microsoft.com/office/officeart/2018/2/layout/IconVerticalSolidList"/>
    <dgm:cxn modelId="{D32E3B0B-8656-414C-A25B-4EAC98E558E5}" type="presParOf" srcId="{9A8889DF-01F9-40C8-ACEF-1C6D551FC65B}" destId="{E7C84859-3460-48EC-A014-9A04A0A1C4E3}" srcOrd="4" destOrd="0" presId="urn:microsoft.com/office/officeart/2018/2/layout/IconVerticalSolidList"/>
    <dgm:cxn modelId="{83BDECD2-3200-4A0A-8648-368077D0FE97}" type="presParOf" srcId="{E7C84859-3460-48EC-A014-9A04A0A1C4E3}" destId="{BC7E07ED-EFAF-4B39-872D-C84FCB2774CF}" srcOrd="0" destOrd="0" presId="urn:microsoft.com/office/officeart/2018/2/layout/IconVerticalSolidList"/>
    <dgm:cxn modelId="{C821F6B7-B350-4F6E-AAD8-9D52C9013F2C}" type="presParOf" srcId="{E7C84859-3460-48EC-A014-9A04A0A1C4E3}" destId="{91BC3861-1CDE-47FD-B105-6A4DBBAB36F8}" srcOrd="1" destOrd="0" presId="urn:microsoft.com/office/officeart/2018/2/layout/IconVerticalSolidList"/>
    <dgm:cxn modelId="{17601C2B-2C1F-4B1D-AAEC-A855A38BA673}" type="presParOf" srcId="{E7C84859-3460-48EC-A014-9A04A0A1C4E3}" destId="{DDB1A838-FC78-4B69-B99E-8FCE03C5D262}" srcOrd="2" destOrd="0" presId="urn:microsoft.com/office/officeart/2018/2/layout/IconVerticalSolidList"/>
    <dgm:cxn modelId="{B0C8F7D1-B39D-434D-AB4F-D8A3D4B4F717}" type="presParOf" srcId="{E7C84859-3460-48EC-A014-9A04A0A1C4E3}" destId="{CA5C29D6-CE31-4D80-A5B9-BF27B0199A63}" srcOrd="3" destOrd="0" presId="urn:microsoft.com/office/officeart/2018/2/layout/IconVerticalSolidList"/>
    <dgm:cxn modelId="{A7E9EF68-74F1-435D-B384-73066185215F}" type="presParOf" srcId="{9A8889DF-01F9-40C8-ACEF-1C6D551FC65B}" destId="{3D7BEFDC-4F49-4B32-A2E7-CF9BCC925974}" srcOrd="5" destOrd="0" presId="urn:microsoft.com/office/officeart/2018/2/layout/IconVerticalSolidList"/>
    <dgm:cxn modelId="{605666A5-9AC3-4779-9CA4-57D1DC8456FE}" type="presParOf" srcId="{9A8889DF-01F9-40C8-ACEF-1C6D551FC65B}" destId="{4537397A-BFE8-479D-BAB9-E2B2F07AF0E5}" srcOrd="6" destOrd="0" presId="urn:microsoft.com/office/officeart/2018/2/layout/IconVerticalSolidList"/>
    <dgm:cxn modelId="{1974C1AE-9B47-47E1-8D6B-693511437179}" type="presParOf" srcId="{4537397A-BFE8-479D-BAB9-E2B2F07AF0E5}" destId="{1633CE39-EA15-41AA-A979-056D62FAB4A8}" srcOrd="0" destOrd="0" presId="urn:microsoft.com/office/officeart/2018/2/layout/IconVerticalSolidList"/>
    <dgm:cxn modelId="{E73D51CF-3630-41D8-AFF7-9E740BC0256E}" type="presParOf" srcId="{4537397A-BFE8-479D-BAB9-E2B2F07AF0E5}" destId="{640E7628-1960-4278-B6CF-F7FCB8F30742}" srcOrd="1" destOrd="0" presId="urn:microsoft.com/office/officeart/2018/2/layout/IconVerticalSolidList"/>
    <dgm:cxn modelId="{A63EC042-81C4-417D-BE45-71ED29EE522D}" type="presParOf" srcId="{4537397A-BFE8-479D-BAB9-E2B2F07AF0E5}" destId="{E673EED0-FE2C-4B1D-BDDE-FB334AD3E993}" srcOrd="2" destOrd="0" presId="urn:microsoft.com/office/officeart/2018/2/layout/IconVerticalSolidList"/>
    <dgm:cxn modelId="{831315CC-28F7-4B36-8208-4A1203C3EF2D}" type="presParOf" srcId="{4537397A-BFE8-479D-BAB9-E2B2F07AF0E5}" destId="{03E9E61F-1829-48A7-95CD-654EEAD02625}" srcOrd="3" destOrd="0" presId="urn:microsoft.com/office/officeart/2018/2/layout/IconVerticalSolidLis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3B64F67-C32E-48ED-A841-81B558DB11A7}" type="doc">
      <dgm:prSet loTypeId="urn:microsoft.com/office/officeart/2005/8/layout/process5" loCatId="process" qsTypeId="urn:microsoft.com/office/officeart/2005/8/quickstyle/simple1" qsCatId="simple" csTypeId="urn:microsoft.com/office/officeart/2005/8/colors/colorful2" csCatId="colorful"/>
      <dgm:spPr/>
      <dgm:t>
        <a:bodyPr/>
        <a:lstStyle/>
        <a:p>
          <a:endParaRPr lang="en-US"/>
        </a:p>
      </dgm:t>
    </dgm:pt>
    <dgm:pt modelId="{768B7195-3735-4203-998E-B6253C1449BD}">
      <dgm:prSet custT="1"/>
      <dgm:spPr/>
      <dgm:t>
        <a:bodyPr/>
        <a:lstStyle/>
        <a:p>
          <a:r>
            <a:rPr lang="en-US" sz="2000" b="1"/>
            <a:t>Initiation</a:t>
          </a:r>
          <a:endParaRPr lang="en-US" sz="2000"/>
        </a:p>
      </dgm:t>
    </dgm:pt>
    <dgm:pt modelId="{B2B257B6-27B9-4717-AA82-977D7E9D7804}" type="parTrans" cxnId="{D10910BA-71DB-4E95-9AE3-A3AB39821CE8}">
      <dgm:prSet/>
      <dgm:spPr/>
      <dgm:t>
        <a:bodyPr/>
        <a:lstStyle/>
        <a:p>
          <a:endParaRPr lang="en-US" sz="2800"/>
        </a:p>
      </dgm:t>
    </dgm:pt>
    <dgm:pt modelId="{18275810-E0C9-4118-AE6E-6ED2A2FAA710}" type="sibTrans" cxnId="{D10910BA-71DB-4E95-9AE3-A3AB39821CE8}">
      <dgm:prSet custT="1"/>
      <dgm:spPr/>
      <dgm:t>
        <a:bodyPr/>
        <a:lstStyle/>
        <a:p>
          <a:endParaRPr lang="en-US" sz="1600"/>
        </a:p>
      </dgm:t>
    </dgm:pt>
    <dgm:pt modelId="{08DE1FB7-2CE7-4015-8A4B-6654DD510DF9}">
      <dgm:prSet custT="1"/>
      <dgm:spPr/>
      <dgm:t>
        <a:bodyPr/>
        <a:lstStyle/>
        <a:p>
          <a:r>
            <a:rPr lang="en-US" sz="2000" b="1"/>
            <a:t>Planning</a:t>
          </a:r>
          <a:endParaRPr lang="en-US" sz="2000"/>
        </a:p>
      </dgm:t>
    </dgm:pt>
    <dgm:pt modelId="{D146C84B-EB77-4190-A585-845B4DFE98A4}" type="parTrans" cxnId="{714CFE8D-D2D4-44B3-9153-8321C58F5F4E}">
      <dgm:prSet/>
      <dgm:spPr/>
      <dgm:t>
        <a:bodyPr/>
        <a:lstStyle/>
        <a:p>
          <a:endParaRPr lang="en-US" sz="2800"/>
        </a:p>
      </dgm:t>
    </dgm:pt>
    <dgm:pt modelId="{42022BE4-C953-4917-8947-346B57E83DEB}" type="sibTrans" cxnId="{714CFE8D-D2D4-44B3-9153-8321C58F5F4E}">
      <dgm:prSet custT="1"/>
      <dgm:spPr/>
      <dgm:t>
        <a:bodyPr/>
        <a:lstStyle/>
        <a:p>
          <a:endParaRPr lang="en-US" sz="1600"/>
        </a:p>
      </dgm:t>
    </dgm:pt>
    <dgm:pt modelId="{637416BD-7514-4BDA-943E-7B16069FA8E7}">
      <dgm:prSet custT="1"/>
      <dgm:spPr/>
      <dgm:t>
        <a:bodyPr/>
        <a:lstStyle/>
        <a:p>
          <a:r>
            <a:rPr lang="en-US" sz="2000" b="1"/>
            <a:t>Requirement Analysis</a:t>
          </a:r>
          <a:endParaRPr lang="en-US" sz="2000"/>
        </a:p>
      </dgm:t>
    </dgm:pt>
    <dgm:pt modelId="{63D77BEB-8D3E-4E5A-BEB1-C61B80AF1C16}" type="parTrans" cxnId="{609CB364-8807-40D3-8E7E-2AFA17D2A6EF}">
      <dgm:prSet/>
      <dgm:spPr/>
      <dgm:t>
        <a:bodyPr/>
        <a:lstStyle/>
        <a:p>
          <a:endParaRPr lang="en-US" sz="2800"/>
        </a:p>
      </dgm:t>
    </dgm:pt>
    <dgm:pt modelId="{E0D43E0A-9B73-4F6C-8444-BB24A8BA4E2D}" type="sibTrans" cxnId="{609CB364-8807-40D3-8E7E-2AFA17D2A6EF}">
      <dgm:prSet custT="1"/>
      <dgm:spPr/>
      <dgm:t>
        <a:bodyPr/>
        <a:lstStyle/>
        <a:p>
          <a:endParaRPr lang="en-US" sz="1600"/>
        </a:p>
      </dgm:t>
    </dgm:pt>
    <dgm:pt modelId="{71E495AC-B0C4-4629-8005-80F23D034486}">
      <dgm:prSet custT="1"/>
      <dgm:spPr/>
      <dgm:t>
        <a:bodyPr/>
        <a:lstStyle/>
        <a:p>
          <a:r>
            <a:rPr lang="en-US" sz="2000" b="1"/>
            <a:t>Design</a:t>
          </a:r>
          <a:endParaRPr lang="en-US" sz="2000"/>
        </a:p>
      </dgm:t>
    </dgm:pt>
    <dgm:pt modelId="{9B6B2DAA-7595-4D80-9E4A-F50F005609AA}" type="parTrans" cxnId="{54301BB4-933A-44F0-98A9-BB25E5957359}">
      <dgm:prSet/>
      <dgm:spPr/>
      <dgm:t>
        <a:bodyPr/>
        <a:lstStyle/>
        <a:p>
          <a:endParaRPr lang="en-US" sz="2800"/>
        </a:p>
      </dgm:t>
    </dgm:pt>
    <dgm:pt modelId="{5F2E19A7-2413-4DE2-B29A-9F93118531EC}" type="sibTrans" cxnId="{54301BB4-933A-44F0-98A9-BB25E5957359}">
      <dgm:prSet custT="1"/>
      <dgm:spPr/>
      <dgm:t>
        <a:bodyPr/>
        <a:lstStyle/>
        <a:p>
          <a:endParaRPr lang="en-US" sz="1600"/>
        </a:p>
      </dgm:t>
    </dgm:pt>
    <dgm:pt modelId="{6184C093-B8ED-404C-8463-3F81FC8007DC}">
      <dgm:prSet custT="1"/>
      <dgm:spPr/>
      <dgm:t>
        <a:bodyPr/>
        <a:lstStyle/>
        <a:p>
          <a:r>
            <a:rPr lang="en-US" sz="2000" b="1"/>
            <a:t>Development</a:t>
          </a:r>
          <a:endParaRPr lang="en-US" sz="2000"/>
        </a:p>
      </dgm:t>
    </dgm:pt>
    <dgm:pt modelId="{8AAE3F36-DF6B-478E-ACD2-A635DCED41FA}" type="parTrans" cxnId="{6A8BEACF-448C-4E14-A3A2-9AA03E920006}">
      <dgm:prSet/>
      <dgm:spPr/>
      <dgm:t>
        <a:bodyPr/>
        <a:lstStyle/>
        <a:p>
          <a:endParaRPr lang="en-US" sz="2800"/>
        </a:p>
      </dgm:t>
    </dgm:pt>
    <dgm:pt modelId="{B75059E6-006A-4744-A330-D2747AA9AD9A}" type="sibTrans" cxnId="{6A8BEACF-448C-4E14-A3A2-9AA03E920006}">
      <dgm:prSet custT="1"/>
      <dgm:spPr/>
      <dgm:t>
        <a:bodyPr/>
        <a:lstStyle/>
        <a:p>
          <a:endParaRPr lang="en-US" sz="1600"/>
        </a:p>
      </dgm:t>
    </dgm:pt>
    <dgm:pt modelId="{10AC3CB1-8F27-4D13-BA2F-E06133D18A2D}">
      <dgm:prSet custT="1"/>
      <dgm:spPr/>
      <dgm:t>
        <a:bodyPr/>
        <a:lstStyle/>
        <a:p>
          <a:r>
            <a:rPr lang="en-US" sz="2000" b="1" dirty="0"/>
            <a:t>Testing</a:t>
          </a:r>
          <a:endParaRPr lang="en-US" sz="2000" dirty="0"/>
        </a:p>
      </dgm:t>
    </dgm:pt>
    <dgm:pt modelId="{29A7385A-2A3B-439B-9148-2859FFA78ED8}" type="parTrans" cxnId="{83D5E259-4430-4A34-A816-2CEF2ECB25F7}">
      <dgm:prSet/>
      <dgm:spPr/>
      <dgm:t>
        <a:bodyPr/>
        <a:lstStyle/>
        <a:p>
          <a:endParaRPr lang="en-US" sz="2800"/>
        </a:p>
      </dgm:t>
    </dgm:pt>
    <dgm:pt modelId="{59A1A880-765B-4909-B5B4-F3EB277A5B3C}" type="sibTrans" cxnId="{83D5E259-4430-4A34-A816-2CEF2ECB25F7}">
      <dgm:prSet custT="1"/>
      <dgm:spPr/>
      <dgm:t>
        <a:bodyPr/>
        <a:lstStyle/>
        <a:p>
          <a:endParaRPr lang="en-US" sz="1600"/>
        </a:p>
      </dgm:t>
    </dgm:pt>
    <dgm:pt modelId="{58393D84-9706-405C-9DE0-7D7904F0944A}">
      <dgm:prSet custT="1"/>
      <dgm:spPr/>
      <dgm:t>
        <a:bodyPr/>
        <a:lstStyle/>
        <a:p>
          <a:r>
            <a:rPr lang="en-US" sz="2000" b="1"/>
            <a:t>Implementation</a:t>
          </a:r>
          <a:endParaRPr lang="en-US" sz="2000"/>
        </a:p>
      </dgm:t>
    </dgm:pt>
    <dgm:pt modelId="{BFAED52C-8D3D-4A67-A117-FD3C4A36FA79}" type="parTrans" cxnId="{AC9EE938-1CD4-4EE0-A23D-38D6E75343FC}">
      <dgm:prSet/>
      <dgm:spPr/>
      <dgm:t>
        <a:bodyPr/>
        <a:lstStyle/>
        <a:p>
          <a:endParaRPr lang="en-US" sz="2800"/>
        </a:p>
      </dgm:t>
    </dgm:pt>
    <dgm:pt modelId="{40D6CE74-FDD5-4AC0-8077-C93622A23234}" type="sibTrans" cxnId="{AC9EE938-1CD4-4EE0-A23D-38D6E75343FC}">
      <dgm:prSet custT="1"/>
      <dgm:spPr/>
      <dgm:t>
        <a:bodyPr/>
        <a:lstStyle/>
        <a:p>
          <a:endParaRPr lang="en-US" sz="1600"/>
        </a:p>
      </dgm:t>
    </dgm:pt>
    <dgm:pt modelId="{DC23FCE3-BB72-4C69-92CF-C510AD22886C}">
      <dgm:prSet custT="1"/>
      <dgm:spPr/>
      <dgm:t>
        <a:bodyPr/>
        <a:lstStyle/>
        <a:p>
          <a:r>
            <a:rPr lang="en-US" sz="2000" b="1"/>
            <a:t>Maintenance</a:t>
          </a:r>
          <a:endParaRPr lang="en-US" sz="2000"/>
        </a:p>
      </dgm:t>
    </dgm:pt>
    <dgm:pt modelId="{847F7AAE-B9A9-4503-A327-F66F80427953}" type="parTrans" cxnId="{64A2B938-594F-4300-B2D9-451B99365580}">
      <dgm:prSet/>
      <dgm:spPr/>
      <dgm:t>
        <a:bodyPr/>
        <a:lstStyle/>
        <a:p>
          <a:endParaRPr lang="en-US" sz="2800"/>
        </a:p>
      </dgm:t>
    </dgm:pt>
    <dgm:pt modelId="{D8495A43-B6FF-4BB0-8848-4DB3365C7F69}" type="sibTrans" cxnId="{64A2B938-594F-4300-B2D9-451B99365580}">
      <dgm:prSet/>
      <dgm:spPr/>
      <dgm:t>
        <a:bodyPr/>
        <a:lstStyle/>
        <a:p>
          <a:endParaRPr lang="en-US" sz="2800"/>
        </a:p>
      </dgm:t>
    </dgm:pt>
    <dgm:pt modelId="{33235879-C295-434D-AA2B-8F4526BF852B}" type="pres">
      <dgm:prSet presAssocID="{23B64F67-C32E-48ED-A841-81B558DB11A7}" presName="diagram" presStyleCnt="0">
        <dgm:presLayoutVars>
          <dgm:dir/>
          <dgm:resizeHandles val="exact"/>
        </dgm:presLayoutVars>
      </dgm:prSet>
      <dgm:spPr/>
      <dgm:t>
        <a:bodyPr/>
        <a:lstStyle/>
        <a:p>
          <a:endParaRPr lang="en-US"/>
        </a:p>
      </dgm:t>
    </dgm:pt>
    <dgm:pt modelId="{C2E8F8F4-5E21-4C00-9B60-86453EA26CFA}" type="pres">
      <dgm:prSet presAssocID="{768B7195-3735-4203-998E-B6253C1449BD}" presName="node" presStyleLbl="node1" presStyleIdx="0" presStyleCnt="8">
        <dgm:presLayoutVars>
          <dgm:bulletEnabled val="1"/>
        </dgm:presLayoutVars>
      </dgm:prSet>
      <dgm:spPr/>
      <dgm:t>
        <a:bodyPr/>
        <a:lstStyle/>
        <a:p>
          <a:endParaRPr lang="en-US"/>
        </a:p>
      </dgm:t>
    </dgm:pt>
    <dgm:pt modelId="{64C46BDB-8A51-4997-A629-5F2F1F3D7E3C}" type="pres">
      <dgm:prSet presAssocID="{18275810-E0C9-4118-AE6E-6ED2A2FAA710}" presName="sibTrans" presStyleLbl="sibTrans2D1" presStyleIdx="0" presStyleCnt="7"/>
      <dgm:spPr/>
      <dgm:t>
        <a:bodyPr/>
        <a:lstStyle/>
        <a:p>
          <a:endParaRPr lang="en-US"/>
        </a:p>
      </dgm:t>
    </dgm:pt>
    <dgm:pt modelId="{23C67BCD-A71B-4053-AD13-E00CDFD63F20}" type="pres">
      <dgm:prSet presAssocID="{18275810-E0C9-4118-AE6E-6ED2A2FAA710}" presName="connectorText" presStyleLbl="sibTrans2D1" presStyleIdx="0" presStyleCnt="7"/>
      <dgm:spPr/>
      <dgm:t>
        <a:bodyPr/>
        <a:lstStyle/>
        <a:p>
          <a:endParaRPr lang="en-US"/>
        </a:p>
      </dgm:t>
    </dgm:pt>
    <dgm:pt modelId="{676F62B9-271C-43BD-91EC-0C158FDCB6ED}" type="pres">
      <dgm:prSet presAssocID="{08DE1FB7-2CE7-4015-8A4B-6654DD510DF9}" presName="node" presStyleLbl="node1" presStyleIdx="1" presStyleCnt="8">
        <dgm:presLayoutVars>
          <dgm:bulletEnabled val="1"/>
        </dgm:presLayoutVars>
      </dgm:prSet>
      <dgm:spPr/>
      <dgm:t>
        <a:bodyPr/>
        <a:lstStyle/>
        <a:p>
          <a:endParaRPr lang="en-US"/>
        </a:p>
      </dgm:t>
    </dgm:pt>
    <dgm:pt modelId="{B8530F25-86A6-44EE-8085-5A072EF09A63}" type="pres">
      <dgm:prSet presAssocID="{42022BE4-C953-4917-8947-346B57E83DEB}" presName="sibTrans" presStyleLbl="sibTrans2D1" presStyleIdx="1" presStyleCnt="7"/>
      <dgm:spPr/>
      <dgm:t>
        <a:bodyPr/>
        <a:lstStyle/>
        <a:p>
          <a:endParaRPr lang="en-US"/>
        </a:p>
      </dgm:t>
    </dgm:pt>
    <dgm:pt modelId="{E41BA68D-4F81-48B5-8F4B-EF56402858A4}" type="pres">
      <dgm:prSet presAssocID="{42022BE4-C953-4917-8947-346B57E83DEB}" presName="connectorText" presStyleLbl="sibTrans2D1" presStyleIdx="1" presStyleCnt="7"/>
      <dgm:spPr/>
      <dgm:t>
        <a:bodyPr/>
        <a:lstStyle/>
        <a:p>
          <a:endParaRPr lang="en-US"/>
        </a:p>
      </dgm:t>
    </dgm:pt>
    <dgm:pt modelId="{5F6EC39C-A152-4E19-84D9-BE0235EA9293}" type="pres">
      <dgm:prSet presAssocID="{637416BD-7514-4BDA-943E-7B16069FA8E7}" presName="node" presStyleLbl="node1" presStyleIdx="2" presStyleCnt="8">
        <dgm:presLayoutVars>
          <dgm:bulletEnabled val="1"/>
        </dgm:presLayoutVars>
      </dgm:prSet>
      <dgm:spPr/>
      <dgm:t>
        <a:bodyPr/>
        <a:lstStyle/>
        <a:p>
          <a:endParaRPr lang="en-US"/>
        </a:p>
      </dgm:t>
    </dgm:pt>
    <dgm:pt modelId="{149B60EB-C7D7-49FE-9D3C-427AE1D560DF}" type="pres">
      <dgm:prSet presAssocID="{E0D43E0A-9B73-4F6C-8444-BB24A8BA4E2D}" presName="sibTrans" presStyleLbl="sibTrans2D1" presStyleIdx="2" presStyleCnt="7"/>
      <dgm:spPr/>
      <dgm:t>
        <a:bodyPr/>
        <a:lstStyle/>
        <a:p>
          <a:endParaRPr lang="en-US"/>
        </a:p>
      </dgm:t>
    </dgm:pt>
    <dgm:pt modelId="{96B9C62E-3C90-4799-8593-43DE5779404B}" type="pres">
      <dgm:prSet presAssocID="{E0D43E0A-9B73-4F6C-8444-BB24A8BA4E2D}" presName="connectorText" presStyleLbl="sibTrans2D1" presStyleIdx="2" presStyleCnt="7"/>
      <dgm:spPr/>
      <dgm:t>
        <a:bodyPr/>
        <a:lstStyle/>
        <a:p>
          <a:endParaRPr lang="en-US"/>
        </a:p>
      </dgm:t>
    </dgm:pt>
    <dgm:pt modelId="{2B9CCA04-CE8B-4C64-8FF9-F7E4E7D311DE}" type="pres">
      <dgm:prSet presAssocID="{71E495AC-B0C4-4629-8005-80F23D034486}" presName="node" presStyleLbl="node1" presStyleIdx="3" presStyleCnt="8">
        <dgm:presLayoutVars>
          <dgm:bulletEnabled val="1"/>
        </dgm:presLayoutVars>
      </dgm:prSet>
      <dgm:spPr/>
      <dgm:t>
        <a:bodyPr/>
        <a:lstStyle/>
        <a:p>
          <a:endParaRPr lang="en-US"/>
        </a:p>
      </dgm:t>
    </dgm:pt>
    <dgm:pt modelId="{C2E5ACEC-7C04-4FF7-B235-9EFA2BA5C134}" type="pres">
      <dgm:prSet presAssocID="{5F2E19A7-2413-4DE2-B29A-9F93118531EC}" presName="sibTrans" presStyleLbl="sibTrans2D1" presStyleIdx="3" presStyleCnt="7"/>
      <dgm:spPr/>
      <dgm:t>
        <a:bodyPr/>
        <a:lstStyle/>
        <a:p>
          <a:endParaRPr lang="en-US"/>
        </a:p>
      </dgm:t>
    </dgm:pt>
    <dgm:pt modelId="{2EE9B777-DE99-48EB-83E1-558DFE2A9EFC}" type="pres">
      <dgm:prSet presAssocID="{5F2E19A7-2413-4DE2-B29A-9F93118531EC}" presName="connectorText" presStyleLbl="sibTrans2D1" presStyleIdx="3" presStyleCnt="7"/>
      <dgm:spPr/>
      <dgm:t>
        <a:bodyPr/>
        <a:lstStyle/>
        <a:p>
          <a:endParaRPr lang="en-US"/>
        </a:p>
      </dgm:t>
    </dgm:pt>
    <dgm:pt modelId="{DD85FA27-A004-4694-933F-0C5CCAACCA0C}" type="pres">
      <dgm:prSet presAssocID="{6184C093-B8ED-404C-8463-3F81FC8007DC}" presName="node" presStyleLbl="node1" presStyleIdx="4" presStyleCnt="8">
        <dgm:presLayoutVars>
          <dgm:bulletEnabled val="1"/>
        </dgm:presLayoutVars>
      </dgm:prSet>
      <dgm:spPr/>
      <dgm:t>
        <a:bodyPr/>
        <a:lstStyle/>
        <a:p>
          <a:endParaRPr lang="en-US"/>
        </a:p>
      </dgm:t>
    </dgm:pt>
    <dgm:pt modelId="{4694D389-D802-416E-82B3-8E32F66BE370}" type="pres">
      <dgm:prSet presAssocID="{B75059E6-006A-4744-A330-D2747AA9AD9A}" presName="sibTrans" presStyleLbl="sibTrans2D1" presStyleIdx="4" presStyleCnt="7"/>
      <dgm:spPr/>
      <dgm:t>
        <a:bodyPr/>
        <a:lstStyle/>
        <a:p>
          <a:endParaRPr lang="en-US"/>
        </a:p>
      </dgm:t>
    </dgm:pt>
    <dgm:pt modelId="{8AE5DD76-6A5C-4E5B-9E7A-605274969B47}" type="pres">
      <dgm:prSet presAssocID="{B75059E6-006A-4744-A330-D2747AA9AD9A}" presName="connectorText" presStyleLbl="sibTrans2D1" presStyleIdx="4" presStyleCnt="7"/>
      <dgm:spPr/>
      <dgm:t>
        <a:bodyPr/>
        <a:lstStyle/>
        <a:p>
          <a:endParaRPr lang="en-US"/>
        </a:p>
      </dgm:t>
    </dgm:pt>
    <dgm:pt modelId="{A4BB61A1-AF14-40EF-8BE5-F860F0481A94}" type="pres">
      <dgm:prSet presAssocID="{10AC3CB1-8F27-4D13-BA2F-E06133D18A2D}" presName="node" presStyleLbl="node1" presStyleIdx="5" presStyleCnt="8">
        <dgm:presLayoutVars>
          <dgm:bulletEnabled val="1"/>
        </dgm:presLayoutVars>
      </dgm:prSet>
      <dgm:spPr/>
      <dgm:t>
        <a:bodyPr/>
        <a:lstStyle/>
        <a:p>
          <a:endParaRPr lang="en-US"/>
        </a:p>
      </dgm:t>
    </dgm:pt>
    <dgm:pt modelId="{475E0A44-F165-4130-9474-7B25725862B2}" type="pres">
      <dgm:prSet presAssocID="{59A1A880-765B-4909-B5B4-F3EB277A5B3C}" presName="sibTrans" presStyleLbl="sibTrans2D1" presStyleIdx="5" presStyleCnt="7"/>
      <dgm:spPr/>
      <dgm:t>
        <a:bodyPr/>
        <a:lstStyle/>
        <a:p>
          <a:endParaRPr lang="en-US"/>
        </a:p>
      </dgm:t>
    </dgm:pt>
    <dgm:pt modelId="{E1E42698-0319-4686-8F45-371DCD977400}" type="pres">
      <dgm:prSet presAssocID="{59A1A880-765B-4909-B5B4-F3EB277A5B3C}" presName="connectorText" presStyleLbl="sibTrans2D1" presStyleIdx="5" presStyleCnt="7"/>
      <dgm:spPr/>
      <dgm:t>
        <a:bodyPr/>
        <a:lstStyle/>
        <a:p>
          <a:endParaRPr lang="en-US"/>
        </a:p>
      </dgm:t>
    </dgm:pt>
    <dgm:pt modelId="{018B4D1A-28F5-42AF-801D-43C7AD764403}" type="pres">
      <dgm:prSet presAssocID="{58393D84-9706-405C-9DE0-7D7904F0944A}" presName="node" presStyleLbl="node1" presStyleIdx="6" presStyleCnt="8">
        <dgm:presLayoutVars>
          <dgm:bulletEnabled val="1"/>
        </dgm:presLayoutVars>
      </dgm:prSet>
      <dgm:spPr/>
      <dgm:t>
        <a:bodyPr/>
        <a:lstStyle/>
        <a:p>
          <a:endParaRPr lang="en-US"/>
        </a:p>
      </dgm:t>
    </dgm:pt>
    <dgm:pt modelId="{E6E86A11-8348-4369-B32E-E03CAC7FBF27}" type="pres">
      <dgm:prSet presAssocID="{40D6CE74-FDD5-4AC0-8077-C93622A23234}" presName="sibTrans" presStyleLbl="sibTrans2D1" presStyleIdx="6" presStyleCnt="7"/>
      <dgm:spPr/>
      <dgm:t>
        <a:bodyPr/>
        <a:lstStyle/>
        <a:p>
          <a:endParaRPr lang="en-US"/>
        </a:p>
      </dgm:t>
    </dgm:pt>
    <dgm:pt modelId="{64FE41DB-7062-4C96-9A57-44F1DC75AA7B}" type="pres">
      <dgm:prSet presAssocID="{40D6CE74-FDD5-4AC0-8077-C93622A23234}" presName="connectorText" presStyleLbl="sibTrans2D1" presStyleIdx="6" presStyleCnt="7"/>
      <dgm:spPr/>
      <dgm:t>
        <a:bodyPr/>
        <a:lstStyle/>
        <a:p>
          <a:endParaRPr lang="en-US"/>
        </a:p>
      </dgm:t>
    </dgm:pt>
    <dgm:pt modelId="{1995D6BF-ACB9-43DB-A09A-38510FA39B90}" type="pres">
      <dgm:prSet presAssocID="{DC23FCE3-BB72-4C69-92CF-C510AD22886C}" presName="node" presStyleLbl="node1" presStyleIdx="7" presStyleCnt="8">
        <dgm:presLayoutVars>
          <dgm:bulletEnabled val="1"/>
        </dgm:presLayoutVars>
      </dgm:prSet>
      <dgm:spPr/>
      <dgm:t>
        <a:bodyPr/>
        <a:lstStyle/>
        <a:p>
          <a:endParaRPr lang="en-US"/>
        </a:p>
      </dgm:t>
    </dgm:pt>
  </dgm:ptLst>
  <dgm:cxnLst>
    <dgm:cxn modelId="{410B015A-A685-4A4F-9E36-423E3B57645C}" type="presOf" srcId="{42022BE4-C953-4917-8947-346B57E83DEB}" destId="{B8530F25-86A6-44EE-8085-5A072EF09A63}" srcOrd="0" destOrd="0" presId="urn:microsoft.com/office/officeart/2005/8/layout/process5"/>
    <dgm:cxn modelId="{A321DADB-CF69-491F-B8C6-847F16A13944}" type="presOf" srcId="{B75059E6-006A-4744-A330-D2747AA9AD9A}" destId="{8AE5DD76-6A5C-4E5B-9E7A-605274969B47}" srcOrd="1" destOrd="0" presId="urn:microsoft.com/office/officeart/2005/8/layout/process5"/>
    <dgm:cxn modelId="{D7EE4522-3AA5-4792-958B-04BAA815A8BF}" type="presOf" srcId="{637416BD-7514-4BDA-943E-7B16069FA8E7}" destId="{5F6EC39C-A152-4E19-84D9-BE0235EA9293}" srcOrd="0" destOrd="0" presId="urn:microsoft.com/office/officeart/2005/8/layout/process5"/>
    <dgm:cxn modelId="{6A8BEACF-448C-4E14-A3A2-9AA03E920006}" srcId="{23B64F67-C32E-48ED-A841-81B558DB11A7}" destId="{6184C093-B8ED-404C-8463-3F81FC8007DC}" srcOrd="4" destOrd="0" parTransId="{8AAE3F36-DF6B-478E-ACD2-A635DCED41FA}" sibTransId="{B75059E6-006A-4744-A330-D2747AA9AD9A}"/>
    <dgm:cxn modelId="{4DAD2A50-38F4-428E-BDA3-927D2E408215}" type="presOf" srcId="{23B64F67-C32E-48ED-A841-81B558DB11A7}" destId="{33235879-C295-434D-AA2B-8F4526BF852B}" srcOrd="0" destOrd="0" presId="urn:microsoft.com/office/officeart/2005/8/layout/process5"/>
    <dgm:cxn modelId="{AC9EE938-1CD4-4EE0-A23D-38D6E75343FC}" srcId="{23B64F67-C32E-48ED-A841-81B558DB11A7}" destId="{58393D84-9706-405C-9DE0-7D7904F0944A}" srcOrd="6" destOrd="0" parTransId="{BFAED52C-8D3D-4A67-A117-FD3C4A36FA79}" sibTransId="{40D6CE74-FDD5-4AC0-8077-C93622A23234}"/>
    <dgm:cxn modelId="{68E03B6C-43E9-4DC9-8968-9E0417A39E59}" type="presOf" srcId="{59A1A880-765B-4909-B5B4-F3EB277A5B3C}" destId="{475E0A44-F165-4130-9474-7B25725862B2}" srcOrd="0" destOrd="0" presId="urn:microsoft.com/office/officeart/2005/8/layout/process5"/>
    <dgm:cxn modelId="{7078213C-4276-40ED-A14C-74D06FEEE0C7}" type="presOf" srcId="{18275810-E0C9-4118-AE6E-6ED2A2FAA710}" destId="{23C67BCD-A71B-4053-AD13-E00CDFD63F20}" srcOrd="1" destOrd="0" presId="urn:microsoft.com/office/officeart/2005/8/layout/process5"/>
    <dgm:cxn modelId="{22A454A0-8E8B-4FD0-976E-45747BC27A30}" type="presOf" srcId="{59A1A880-765B-4909-B5B4-F3EB277A5B3C}" destId="{E1E42698-0319-4686-8F45-371DCD977400}" srcOrd="1" destOrd="0" presId="urn:microsoft.com/office/officeart/2005/8/layout/process5"/>
    <dgm:cxn modelId="{64A2B938-594F-4300-B2D9-451B99365580}" srcId="{23B64F67-C32E-48ED-A841-81B558DB11A7}" destId="{DC23FCE3-BB72-4C69-92CF-C510AD22886C}" srcOrd="7" destOrd="0" parTransId="{847F7AAE-B9A9-4503-A327-F66F80427953}" sibTransId="{D8495A43-B6FF-4BB0-8848-4DB3365C7F69}"/>
    <dgm:cxn modelId="{732552CD-2BDE-425A-8A06-CCEE654E63F0}" type="presOf" srcId="{B75059E6-006A-4744-A330-D2747AA9AD9A}" destId="{4694D389-D802-416E-82B3-8E32F66BE370}" srcOrd="0" destOrd="0" presId="urn:microsoft.com/office/officeart/2005/8/layout/process5"/>
    <dgm:cxn modelId="{A5533481-51B4-48E7-843E-36831D69E64A}" type="presOf" srcId="{40D6CE74-FDD5-4AC0-8077-C93622A23234}" destId="{64FE41DB-7062-4C96-9A57-44F1DC75AA7B}" srcOrd="1" destOrd="0" presId="urn:microsoft.com/office/officeart/2005/8/layout/process5"/>
    <dgm:cxn modelId="{4F067420-06BA-43A2-849D-2E9CC26D9173}" type="presOf" srcId="{71E495AC-B0C4-4629-8005-80F23D034486}" destId="{2B9CCA04-CE8B-4C64-8FF9-F7E4E7D311DE}" srcOrd="0" destOrd="0" presId="urn:microsoft.com/office/officeart/2005/8/layout/process5"/>
    <dgm:cxn modelId="{DD853E60-052A-4A59-B031-EB16369B9984}" type="presOf" srcId="{6184C093-B8ED-404C-8463-3F81FC8007DC}" destId="{DD85FA27-A004-4694-933F-0C5CCAACCA0C}" srcOrd="0" destOrd="0" presId="urn:microsoft.com/office/officeart/2005/8/layout/process5"/>
    <dgm:cxn modelId="{54301BB4-933A-44F0-98A9-BB25E5957359}" srcId="{23B64F67-C32E-48ED-A841-81B558DB11A7}" destId="{71E495AC-B0C4-4629-8005-80F23D034486}" srcOrd="3" destOrd="0" parTransId="{9B6B2DAA-7595-4D80-9E4A-F50F005609AA}" sibTransId="{5F2E19A7-2413-4DE2-B29A-9F93118531EC}"/>
    <dgm:cxn modelId="{5FCF7204-33EE-4175-AE78-5D65A9D2BC5E}" type="presOf" srcId="{E0D43E0A-9B73-4F6C-8444-BB24A8BA4E2D}" destId="{96B9C62E-3C90-4799-8593-43DE5779404B}" srcOrd="1" destOrd="0" presId="urn:microsoft.com/office/officeart/2005/8/layout/process5"/>
    <dgm:cxn modelId="{888ACB54-46DB-4B7C-9C14-CD99471BFA19}" type="presOf" srcId="{768B7195-3735-4203-998E-B6253C1449BD}" destId="{C2E8F8F4-5E21-4C00-9B60-86453EA26CFA}" srcOrd="0" destOrd="0" presId="urn:microsoft.com/office/officeart/2005/8/layout/process5"/>
    <dgm:cxn modelId="{083D1CA2-9A79-4DF2-8A4F-B3BE3142029A}" type="presOf" srcId="{10AC3CB1-8F27-4D13-BA2F-E06133D18A2D}" destId="{A4BB61A1-AF14-40EF-8BE5-F860F0481A94}" srcOrd="0" destOrd="0" presId="urn:microsoft.com/office/officeart/2005/8/layout/process5"/>
    <dgm:cxn modelId="{D10910BA-71DB-4E95-9AE3-A3AB39821CE8}" srcId="{23B64F67-C32E-48ED-A841-81B558DB11A7}" destId="{768B7195-3735-4203-998E-B6253C1449BD}" srcOrd="0" destOrd="0" parTransId="{B2B257B6-27B9-4717-AA82-977D7E9D7804}" sibTransId="{18275810-E0C9-4118-AE6E-6ED2A2FAA710}"/>
    <dgm:cxn modelId="{2DB50FDA-0085-4E5C-A4C8-CD5A843468CE}" type="presOf" srcId="{42022BE4-C953-4917-8947-346B57E83DEB}" destId="{E41BA68D-4F81-48B5-8F4B-EF56402858A4}" srcOrd="1" destOrd="0" presId="urn:microsoft.com/office/officeart/2005/8/layout/process5"/>
    <dgm:cxn modelId="{81427EAC-93C2-4CD9-8834-3C7049087526}" type="presOf" srcId="{58393D84-9706-405C-9DE0-7D7904F0944A}" destId="{018B4D1A-28F5-42AF-801D-43C7AD764403}" srcOrd="0" destOrd="0" presId="urn:microsoft.com/office/officeart/2005/8/layout/process5"/>
    <dgm:cxn modelId="{AB882D3C-F7A2-4D91-BAE6-F114D7D36650}" type="presOf" srcId="{08DE1FB7-2CE7-4015-8A4B-6654DD510DF9}" destId="{676F62B9-271C-43BD-91EC-0C158FDCB6ED}" srcOrd="0" destOrd="0" presId="urn:microsoft.com/office/officeart/2005/8/layout/process5"/>
    <dgm:cxn modelId="{5660E672-0F02-42A6-B35B-DCB0A14B44CD}" type="presOf" srcId="{5F2E19A7-2413-4DE2-B29A-9F93118531EC}" destId="{C2E5ACEC-7C04-4FF7-B235-9EFA2BA5C134}" srcOrd="0" destOrd="0" presId="urn:microsoft.com/office/officeart/2005/8/layout/process5"/>
    <dgm:cxn modelId="{65D4A739-FA83-4154-83DF-672637814D49}" type="presOf" srcId="{5F2E19A7-2413-4DE2-B29A-9F93118531EC}" destId="{2EE9B777-DE99-48EB-83E1-558DFE2A9EFC}" srcOrd="1" destOrd="0" presId="urn:microsoft.com/office/officeart/2005/8/layout/process5"/>
    <dgm:cxn modelId="{714CFE8D-D2D4-44B3-9153-8321C58F5F4E}" srcId="{23B64F67-C32E-48ED-A841-81B558DB11A7}" destId="{08DE1FB7-2CE7-4015-8A4B-6654DD510DF9}" srcOrd="1" destOrd="0" parTransId="{D146C84B-EB77-4190-A585-845B4DFE98A4}" sibTransId="{42022BE4-C953-4917-8947-346B57E83DEB}"/>
    <dgm:cxn modelId="{E50FEB60-40EF-41A0-99A2-F80B2A25A853}" type="presOf" srcId="{DC23FCE3-BB72-4C69-92CF-C510AD22886C}" destId="{1995D6BF-ACB9-43DB-A09A-38510FA39B90}" srcOrd="0" destOrd="0" presId="urn:microsoft.com/office/officeart/2005/8/layout/process5"/>
    <dgm:cxn modelId="{A0C77DC9-0586-4615-85CF-A5158ED2B541}" type="presOf" srcId="{40D6CE74-FDD5-4AC0-8077-C93622A23234}" destId="{E6E86A11-8348-4369-B32E-E03CAC7FBF27}" srcOrd="0" destOrd="0" presId="urn:microsoft.com/office/officeart/2005/8/layout/process5"/>
    <dgm:cxn modelId="{83D5E259-4430-4A34-A816-2CEF2ECB25F7}" srcId="{23B64F67-C32E-48ED-A841-81B558DB11A7}" destId="{10AC3CB1-8F27-4D13-BA2F-E06133D18A2D}" srcOrd="5" destOrd="0" parTransId="{29A7385A-2A3B-439B-9148-2859FFA78ED8}" sibTransId="{59A1A880-765B-4909-B5B4-F3EB277A5B3C}"/>
    <dgm:cxn modelId="{69F06A98-73A0-452F-BD36-F94240300532}" type="presOf" srcId="{E0D43E0A-9B73-4F6C-8444-BB24A8BA4E2D}" destId="{149B60EB-C7D7-49FE-9D3C-427AE1D560DF}" srcOrd="0" destOrd="0" presId="urn:microsoft.com/office/officeart/2005/8/layout/process5"/>
    <dgm:cxn modelId="{7B4D4C80-2F3F-4ABA-A36C-F0EC5796016C}" type="presOf" srcId="{18275810-E0C9-4118-AE6E-6ED2A2FAA710}" destId="{64C46BDB-8A51-4997-A629-5F2F1F3D7E3C}" srcOrd="0" destOrd="0" presId="urn:microsoft.com/office/officeart/2005/8/layout/process5"/>
    <dgm:cxn modelId="{609CB364-8807-40D3-8E7E-2AFA17D2A6EF}" srcId="{23B64F67-C32E-48ED-A841-81B558DB11A7}" destId="{637416BD-7514-4BDA-943E-7B16069FA8E7}" srcOrd="2" destOrd="0" parTransId="{63D77BEB-8D3E-4E5A-BEB1-C61B80AF1C16}" sibTransId="{E0D43E0A-9B73-4F6C-8444-BB24A8BA4E2D}"/>
    <dgm:cxn modelId="{9A04555A-39BE-48C1-83B1-E95CAC035202}" type="presParOf" srcId="{33235879-C295-434D-AA2B-8F4526BF852B}" destId="{C2E8F8F4-5E21-4C00-9B60-86453EA26CFA}" srcOrd="0" destOrd="0" presId="urn:microsoft.com/office/officeart/2005/8/layout/process5"/>
    <dgm:cxn modelId="{58FDFA84-B61E-4AD7-AB27-4F9778AE247B}" type="presParOf" srcId="{33235879-C295-434D-AA2B-8F4526BF852B}" destId="{64C46BDB-8A51-4997-A629-5F2F1F3D7E3C}" srcOrd="1" destOrd="0" presId="urn:microsoft.com/office/officeart/2005/8/layout/process5"/>
    <dgm:cxn modelId="{D7B89D6C-3D4D-42A0-BC6A-02F543F5E691}" type="presParOf" srcId="{64C46BDB-8A51-4997-A629-5F2F1F3D7E3C}" destId="{23C67BCD-A71B-4053-AD13-E00CDFD63F20}" srcOrd="0" destOrd="0" presId="urn:microsoft.com/office/officeart/2005/8/layout/process5"/>
    <dgm:cxn modelId="{667A2E31-C9B4-4DAA-8F95-EBC3EA168F16}" type="presParOf" srcId="{33235879-C295-434D-AA2B-8F4526BF852B}" destId="{676F62B9-271C-43BD-91EC-0C158FDCB6ED}" srcOrd="2" destOrd="0" presId="urn:microsoft.com/office/officeart/2005/8/layout/process5"/>
    <dgm:cxn modelId="{F3EC415C-C014-48F2-83C0-1EA8833B9F78}" type="presParOf" srcId="{33235879-C295-434D-AA2B-8F4526BF852B}" destId="{B8530F25-86A6-44EE-8085-5A072EF09A63}" srcOrd="3" destOrd="0" presId="urn:microsoft.com/office/officeart/2005/8/layout/process5"/>
    <dgm:cxn modelId="{F31C782C-7E9D-40FE-BF02-5ACDEA5411BF}" type="presParOf" srcId="{B8530F25-86A6-44EE-8085-5A072EF09A63}" destId="{E41BA68D-4F81-48B5-8F4B-EF56402858A4}" srcOrd="0" destOrd="0" presId="urn:microsoft.com/office/officeart/2005/8/layout/process5"/>
    <dgm:cxn modelId="{258E9F2D-11E2-490E-B971-BBDD28FDE116}" type="presParOf" srcId="{33235879-C295-434D-AA2B-8F4526BF852B}" destId="{5F6EC39C-A152-4E19-84D9-BE0235EA9293}" srcOrd="4" destOrd="0" presId="urn:microsoft.com/office/officeart/2005/8/layout/process5"/>
    <dgm:cxn modelId="{86113BA2-3069-4936-86CA-BF80729A6DD5}" type="presParOf" srcId="{33235879-C295-434D-AA2B-8F4526BF852B}" destId="{149B60EB-C7D7-49FE-9D3C-427AE1D560DF}" srcOrd="5" destOrd="0" presId="urn:microsoft.com/office/officeart/2005/8/layout/process5"/>
    <dgm:cxn modelId="{32A67EA3-8332-45A3-8422-492F9A0AC89C}" type="presParOf" srcId="{149B60EB-C7D7-49FE-9D3C-427AE1D560DF}" destId="{96B9C62E-3C90-4799-8593-43DE5779404B}" srcOrd="0" destOrd="0" presId="urn:microsoft.com/office/officeart/2005/8/layout/process5"/>
    <dgm:cxn modelId="{22066AC8-4148-48C2-9079-8B3C39457A3B}" type="presParOf" srcId="{33235879-C295-434D-AA2B-8F4526BF852B}" destId="{2B9CCA04-CE8B-4C64-8FF9-F7E4E7D311DE}" srcOrd="6" destOrd="0" presId="urn:microsoft.com/office/officeart/2005/8/layout/process5"/>
    <dgm:cxn modelId="{36A8C0D6-45E3-4625-8962-5EE2199D3073}" type="presParOf" srcId="{33235879-C295-434D-AA2B-8F4526BF852B}" destId="{C2E5ACEC-7C04-4FF7-B235-9EFA2BA5C134}" srcOrd="7" destOrd="0" presId="urn:microsoft.com/office/officeart/2005/8/layout/process5"/>
    <dgm:cxn modelId="{820F80CB-ED13-418B-9899-9263F7B9F87D}" type="presParOf" srcId="{C2E5ACEC-7C04-4FF7-B235-9EFA2BA5C134}" destId="{2EE9B777-DE99-48EB-83E1-558DFE2A9EFC}" srcOrd="0" destOrd="0" presId="urn:microsoft.com/office/officeart/2005/8/layout/process5"/>
    <dgm:cxn modelId="{D3797372-2782-4E6A-BEB2-0246503D14FF}" type="presParOf" srcId="{33235879-C295-434D-AA2B-8F4526BF852B}" destId="{DD85FA27-A004-4694-933F-0C5CCAACCA0C}" srcOrd="8" destOrd="0" presId="urn:microsoft.com/office/officeart/2005/8/layout/process5"/>
    <dgm:cxn modelId="{7CC7DAEC-9073-4DF0-A5AF-7407026EA60E}" type="presParOf" srcId="{33235879-C295-434D-AA2B-8F4526BF852B}" destId="{4694D389-D802-416E-82B3-8E32F66BE370}" srcOrd="9" destOrd="0" presId="urn:microsoft.com/office/officeart/2005/8/layout/process5"/>
    <dgm:cxn modelId="{D78A9012-B85D-49C2-AAFA-E13F96B8939D}" type="presParOf" srcId="{4694D389-D802-416E-82B3-8E32F66BE370}" destId="{8AE5DD76-6A5C-4E5B-9E7A-605274969B47}" srcOrd="0" destOrd="0" presId="urn:microsoft.com/office/officeart/2005/8/layout/process5"/>
    <dgm:cxn modelId="{006927BB-5931-40B9-ADC0-04D33A36AC76}" type="presParOf" srcId="{33235879-C295-434D-AA2B-8F4526BF852B}" destId="{A4BB61A1-AF14-40EF-8BE5-F860F0481A94}" srcOrd="10" destOrd="0" presId="urn:microsoft.com/office/officeart/2005/8/layout/process5"/>
    <dgm:cxn modelId="{30321AF9-ACAC-425C-B721-CDCDDA990B19}" type="presParOf" srcId="{33235879-C295-434D-AA2B-8F4526BF852B}" destId="{475E0A44-F165-4130-9474-7B25725862B2}" srcOrd="11" destOrd="0" presId="urn:microsoft.com/office/officeart/2005/8/layout/process5"/>
    <dgm:cxn modelId="{1D68CBAA-4AA3-4886-B255-DF2AEFE98490}" type="presParOf" srcId="{475E0A44-F165-4130-9474-7B25725862B2}" destId="{E1E42698-0319-4686-8F45-371DCD977400}" srcOrd="0" destOrd="0" presId="urn:microsoft.com/office/officeart/2005/8/layout/process5"/>
    <dgm:cxn modelId="{4DEB80AA-CE5D-436F-8E5E-2F66E29675EE}" type="presParOf" srcId="{33235879-C295-434D-AA2B-8F4526BF852B}" destId="{018B4D1A-28F5-42AF-801D-43C7AD764403}" srcOrd="12" destOrd="0" presId="urn:microsoft.com/office/officeart/2005/8/layout/process5"/>
    <dgm:cxn modelId="{725EE869-A5E5-4BF9-9692-0125C53A1B8F}" type="presParOf" srcId="{33235879-C295-434D-AA2B-8F4526BF852B}" destId="{E6E86A11-8348-4369-B32E-E03CAC7FBF27}" srcOrd="13" destOrd="0" presId="urn:microsoft.com/office/officeart/2005/8/layout/process5"/>
    <dgm:cxn modelId="{7B5864DC-707B-4334-BF70-C14F89DDFAA4}" type="presParOf" srcId="{E6E86A11-8348-4369-B32E-E03CAC7FBF27}" destId="{64FE41DB-7062-4C96-9A57-44F1DC75AA7B}" srcOrd="0" destOrd="0" presId="urn:microsoft.com/office/officeart/2005/8/layout/process5"/>
    <dgm:cxn modelId="{9D1F0D60-0FEB-4EF1-899B-0D731F37DCD4}" type="presParOf" srcId="{33235879-C295-434D-AA2B-8F4526BF852B}" destId="{1995D6BF-ACB9-43DB-A09A-38510FA39B90}" srcOrd="14" destOrd="0" presId="urn:microsoft.com/office/officeart/2005/8/layout/process5"/>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9A9A426-0D66-494C-AD27-B05483D9962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6310FAA-CD55-4492-A501-F0E4ACEFEF48}">
      <dgm:prSet/>
      <dgm:spPr/>
      <dgm:t>
        <a:bodyPr/>
        <a:lstStyle/>
        <a:p>
          <a:r>
            <a:rPr lang="en-US" b="0" i="0"/>
            <a:t>First Process Model introduced in SDLC</a:t>
          </a:r>
          <a:endParaRPr lang="en-US"/>
        </a:p>
      </dgm:t>
    </dgm:pt>
    <dgm:pt modelId="{824BADA9-CF85-4D39-B644-DE14D4496FC6}" type="parTrans" cxnId="{2F8FBAC8-F716-4431-BD7E-69341593B0AF}">
      <dgm:prSet/>
      <dgm:spPr/>
      <dgm:t>
        <a:bodyPr/>
        <a:lstStyle/>
        <a:p>
          <a:endParaRPr lang="en-US"/>
        </a:p>
      </dgm:t>
    </dgm:pt>
    <dgm:pt modelId="{CC8C5088-5B18-4D75-9F5B-AEE960F7899B}" type="sibTrans" cxnId="{2F8FBAC8-F716-4431-BD7E-69341593B0AF}">
      <dgm:prSet/>
      <dgm:spPr/>
      <dgm:t>
        <a:bodyPr/>
        <a:lstStyle/>
        <a:p>
          <a:endParaRPr lang="en-US"/>
        </a:p>
      </dgm:t>
    </dgm:pt>
    <dgm:pt modelId="{3A9E9941-2F31-4B81-ACA3-E221767696B2}">
      <dgm:prSet/>
      <dgm:spPr/>
      <dgm:t>
        <a:bodyPr/>
        <a:lstStyle/>
        <a:p>
          <a:r>
            <a:rPr lang="en-US"/>
            <a:t>Follows </a:t>
          </a:r>
          <a:r>
            <a:rPr lang="en-IN" b="0" i="0"/>
            <a:t>a linear sequential flow</a:t>
          </a:r>
          <a:endParaRPr lang="en-US"/>
        </a:p>
      </dgm:t>
    </dgm:pt>
    <dgm:pt modelId="{F07F4CD9-0F51-4885-884E-2BB0DADCDF45}" type="parTrans" cxnId="{833ADF41-A677-482E-903D-C445315D28FA}">
      <dgm:prSet/>
      <dgm:spPr/>
      <dgm:t>
        <a:bodyPr/>
        <a:lstStyle/>
        <a:p>
          <a:endParaRPr lang="en-US"/>
        </a:p>
      </dgm:t>
    </dgm:pt>
    <dgm:pt modelId="{EE5ADC7A-D87A-4E5F-94E0-61A79C6D76CC}" type="sibTrans" cxnId="{833ADF41-A677-482E-903D-C445315D28FA}">
      <dgm:prSet/>
      <dgm:spPr/>
      <dgm:t>
        <a:bodyPr/>
        <a:lstStyle/>
        <a:p>
          <a:endParaRPr lang="en-US"/>
        </a:p>
      </dgm:t>
    </dgm:pt>
    <dgm:pt modelId="{87F0841D-577A-4A0B-A108-9AD6D3E74AF2}">
      <dgm:prSet/>
      <dgm:spPr/>
      <dgm:t>
        <a:bodyPr/>
        <a:lstStyle/>
        <a:p>
          <a:r>
            <a:rPr lang="en-IN" dirty="0"/>
            <a:t>Divided into various phases</a:t>
          </a:r>
        </a:p>
        <a:p>
          <a:r>
            <a:rPr lang="en-IN" b="0" i="0" dirty="0"/>
            <a:t>T</a:t>
          </a:r>
          <a:r>
            <a:rPr lang="en-US" b="0" i="0" dirty="0"/>
            <a:t>he output of one phase acts as the input for the next phase</a:t>
          </a:r>
          <a:endParaRPr lang="en-US" dirty="0"/>
        </a:p>
      </dgm:t>
    </dgm:pt>
    <dgm:pt modelId="{536A70FC-2544-4CD9-B5A2-F02E04AD6873}" type="parTrans" cxnId="{01573EFD-05F6-4E1E-A8C1-EC6C1C2A37A1}">
      <dgm:prSet/>
      <dgm:spPr/>
      <dgm:t>
        <a:bodyPr/>
        <a:lstStyle/>
        <a:p>
          <a:endParaRPr lang="en-US"/>
        </a:p>
      </dgm:t>
    </dgm:pt>
    <dgm:pt modelId="{374B5DCB-64C5-4B9F-81AC-12560E1821BB}" type="sibTrans" cxnId="{01573EFD-05F6-4E1E-A8C1-EC6C1C2A37A1}">
      <dgm:prSet/>
      <dgm:spPr/>
      <dgm:t>
        <a:bodyPr/>
        <a:lstStyle/>
        <a:p>
          <a:endParaRPr lang="en-US"/>
        </a:p>
      </dgm:t>
    </dgm:pt>
    <dgm:pt modelId="{32B95D5F-22F4-48A5-A52B-3A88DAB93AFD}">
      <dgm:prSet/>
      <dgm:spPr/>
      <dgm:t>
        <a:bodyPr/>
        <a:lstStyle/>
        <a:p>
          <a:r>
            <a:rPr lang="en-US" b="0" i="0" dirty="0"/>
            <a:t>Water flow cannot be turned back once flown over the cliff edge</a:t>
          </a:r>
          <a:endParaRPr lang="en-US" dirty="0"/>
        </a:p>
      </dgm:t>
    </dgm:pt>
    <dgm:pt modelId="{84A94B9A-8093-43DA-B57E-07DB5D819C79}" type="parTrans" cxnId="{05D78277-ABD3-4CB0-8B2C-557F262DBBDE}">
      <dgm:prSet/>
      <dgm:spPr/>
      <dgm:t>
        <a:bodyPr/>
        <a:lstStyle/>
        <a:p>
          <a:endParaRPr lang="en-US"/>
        </a:p>
      </dgm:t>
    </dgm:pt>
    <dgm:pt modelId="{5BCC4E4A-709C-4C73-ABD9-430F0DF0A486}" type="sibTrans" cxnId="{05D78277-ABD3-4CB0-8B2C-557F262DBBDE}">
      <dgm:prSet/>
      <dgm:spPr/>
      <dgm:t>
        <a:bodyPr/>
        <a:lstStyle/>
        <a:p>
          <a:endParaRPr lang="en-US"/>
        </a:p>
      </dgm:t>
    </dgm:pt>
    <dgm:pt modelId="{B4AFF514-E120-4ED5-912A-61524AEEEF5F}" type="pres">
      <dgm:prSet presAssocID="{99A9A426-0D66-494C-AD27-B05483D9962C}" presName="root" presStyleCnt="0">
        <dgm:presLayoutVars>
          <dgm:dir/>
          <dgm:resizeHandles val="exact"/>
        </dgm:presLayoutVars>
      </dgm:prSet>
      <dgm:spPr/>
      <dgm:t>
        <a:bodyPr/>
        <a:lstStyle/>
        <a:p>
          <a:endParaRPr lang="en-US"/>
        </a:p>
      </dgm:t>
    </dgm:pt>
    <dgm:pt modelId="{5AD13464-5071-438C-81D3-7228CB02DE2E}" type="pres">
      <dgm:prSet presAssocID="{76310FAA-CD55-4492-A501-F0E4ACEFEF48}" presName="compNode" presStyleCnt="0"/>
      <dgm:spPr/>
    </dgm:pt>
    <dgm:pt modelId="{F016640B-490D-4B32-8CA8-39B3FCCD5C02}" type="pres">
      <dgm:prSet presAssocID="{76310FAA-CD55-4492-A501-F0E4ACEFEF48}" presName="bgRect" presStyleLbl="bgShp" presStyleIdx="0" presStyleCnt="4"/>
      <dgm:spPr/>
    </dgm:pt>
    <dgm:pt modelId="{8365C51D-90AB-4EB5-85A7-3CDA72C4A7FF}" type="pres">
      <dgm:prSet presAssocID="{76310FAA-CD55-4492-A501-F0E4ACEFEF4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xmlns=""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xmlns="" id="0" name="" descr="Gears"/>
        </a:ext>
      </dgm:extLst>
    </dgm:pt>
    <dgm:pt modelId="{39B60FA2-0C18-4CCE-8B2F-FF634CD682E7}" type="pres">
      <dgm:prSet presAssocID="{76310FAA-CD55-4492-A501-F0E4ACEFEF48}" presName="spaceRect" presStyleCnt="0"/>
      <dgm:spPr/>
    </dgm:pt>
    <dgm:pt modelId="{7D83B3E4-7D66-4459-BF57-A5090CDC96FE}" type="pres">
      <dgm:prSet presAssocID="{76310FAA-CD55-4492-A501-F0E4ACEFEF48}" presName="parTx" presStyleLbl="revTx" presStyleIdx="0" presStyleCnt="4">
        <dgm:presLayoutVars>
          <dgm:chMax val="0"/>
          <dgm:chPref val="0"/>
        </dgm:presLayoutVars>
      </dgm:prSet>
      <dgm:spPr/>
      <dgm:t>
        <a:bodyPr/>
        <a:lstStyle/>
        <a:p>
          <a:endParaRPr lang="en-US"/>
        </a:p>
      </dgm:t>
    </dgm:pt>
    <dgm:pt modelId="{7F6FFAFF-4E5E-479F-9AEF-2F13BD92E51B}" type="pres">
      <dgm:prSet presAssocID="{CC8C5088-5B18-4D75-9F5B-AEE960F7899B}" presName="sibTrans" presStyleCnt="0"/>
      <dgm:spPr/>
    </dgm:pt>
    <dgm:pt modelId="{82D35E8A-BF70-4C1D-9820-BA660D17DA8F}" type="pres">
      <dgm:prSet presAssocID="{3A9E9941-2F31-4B81-ACA3-E221767696B2}" presName="compNode" presStyleCnt="0"/>
      <dgm:spPr/>
    </dgm:pt>
    <dgm:pt modelId="{23DDD89C-7D4E-4069-8651-1511BBC3DF35}" type="pres">
      <dgm:prSet presAssocID="{3A9E9941-2F31-4B81-ACA3-E221767696B2}" presName="bgRect" presStyleLbl="bgShp" presStyleIdx="1" presStyleCnt="4"/>
      <dgm:spPr/>
    </dgm:pt>
    <dgm:pt modelId="{2789F590-156F-4BA8-8F15-63147BE4B82B}" type="pres">
      <dgm:prSet presAssocID="{3A9E9941-2F31-4B81-ACA3-E221767696B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xmlns="" id="0" name="" descr="Document"/>
        </a:ext>
      </dgm:extLst>
    </dgm:pt>
    <dgm:pt modelId="{BF7301CE-A578-4B55-9937-92E750C09292}" type="pres">
      <dgm:prSet presAssocID="{3A9E9941-2F31-4B81-ACA3-E221767696B2}" presName="spaceRect" presStyleCnt="0"/>
      <dgm:spPr/>
    </dgm:pt>
    <dgm:pt modelId="{24849B81-79F5-4FFC-ABCB-01E5DD7FF55B}" type="pres">
      <dgm:prSet presAssocID="{3A9E9941-2F31-4B81-ACA3-E221767696B2}" presName="parTx" presStyleLbl="revTx" presStyleIdx="1" presStyleCnt="4">
        <dgm:presLayoutVars>
          <dgm:chMax val="0"/>
          <dgm:chPref val="0"/>
        </dgm:presLayoutVars>
      </dgm:prSet>
      <dgm:spPr/>
      <dgm:t>
        <a:bodyPr/>
        <a:lstStyle/>
        <a:p>
          <a:endParaRPr lang="en-US"/>
        </a:p>
      </dgm:t>
    </dgm:pt>
    <dgm:pt modelId="{34CC529A-BA67-4913-A7ED-F0701F595F29}" type="pres">
      <dgm:prSet presAssocID="{EE5ADC7A-D87A-4E5F-94E0-61A79C6D76CC}" presName="sibTrans" presStyleCnt="0"/>
      <dgm:spPr/>
    </dgm:pt>
    <dgm:pt modelId="{8B22C0E8-138D-4BC7-AAD7-B315CB78C39E}" type="pres">
      <dgm:prSet presAssocID="{87F0841D-577A-4A0B-A108-9AD6D3E74AF2}" presName="compNode" presStyleCnt="0"/>
      <dgm:spPr/>
    </dgm:pt>
    <dgm:pt modelId="{0D8F6F56-3FFA-4221-B259-4984C0096072}" type="pres">
      <dgm:prSet presAssocID="{87F0841D-577A-4A0B-A108-9AD6D3E74AF2}" presName="bgRect" presStyleLbl="bgShp" presStyleIdx="2" presStyleCnt="4"/>
      <dgm:spPr/>
    </dgm:pt>
    <dgm:pt modelId="{0909BC51-6679-4A5E-9B20-3E99A191BCC7}" type="pres">
      <dgm:prSet presAssocID="{87F0841D-577A-4A0B-A108-9AD6D3E74AF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xmlns="" id="0" name="" descr="Hierarchy"/>
        </a:ext>
      </dgm:extLst>
    </dgm:pt>
    <dgm:pt modelId="{A68B0DA6-E06A-433F-80B5-963836F5A6B9}" type="pres">
      <dgm:prSet presAssocID="{87F0841D-577A-4A0B-A108-9AD6D3E74AF2}" presName="spaceRect" presStyleCnt="0"/>
      <dgm:spPr/>
    </dgm:pt>
    <dgm:pt modelId="{7600AF9E-8F67-4544-B9FA-729DA0C1B928}" type="pres">
      <dgm:prSet presAssocID="{87F0841D-577A-4A0B-A108-9AD6D3E74AF2}" presName="parTx" presStyleLbl="revTx" presStyleIdx="2" presStyleCnt="4">
        <dgm:presLayoutVars>
          <dgm:chMax val="0"/>
          <dgm:chPref val="0"/>
        </dgm:presLayoutVars>
      </dgm:prSet>
      <dgm:spPr/>
      <dgm:t>
        <a:bodyPr/>
        <a:lstStyle/>
        <a:p>
          <a:endParaRPr lang="en-US"/>
        </a:p>
      </dgm:t>
    </dgm:pt>
    <dgm:pt modelId="{1094B847-E6E8-4CF2-821D-32053AFB1E3A}" type="pres">
      <dgm:prSet presAssocID="{374B5DCB-64C5-4B9F-81AC-12560E1821BB}" presName="sibTrans" presStyleCnt="0"/>
      <dgm:spPr/>
    </dgm:pt>
    <dgm:pt modelId="{8587E38E-1627-42BB-9417-D528A44C9321}" type="pres">
      <dgm:prSet presAssocID="{32B95D5F-22F4-48A5-A52B-3A88DAB93AFD}" presName="compNode" presStyleCnt="0"/>
      <dgm:spPr/>
    </dgm:pt>
    <dgm:pt modelId="{412F475A-185C-4BA5-97F3-7F9C8C5010A4}" type="pres">
      <dgm:prSet presAssocID="{32B95D5F-22F4-48A5-A52B-3A88DAB93AFD}" presName="bgRect" presStyleLbl="bgShp" presStyleIdx="3" presStyleCnt="4"/>
      <dgm:spPr/>
    </dgm:pt>
    <dgm:pt modelId="{9E78363D-04F6-4B3A-827D-1DE3F153BB28}" type="pres">
      <dgm:prSet presAssocID="{32B95D5F-22F4-48A5-A52B-3A88DAB93AF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xmlns="" val="0"/>
              </a:ext>
              <a:ext uri="{96DAC541-7B7A-43D3-8B79-37D633B846F1}">
                <asvg:svgBlip xmlns:asvg="http://schemas.microsoft.com/office/drawing/2016/SVG/main" xmlns="" r:embed="rId8"/>
              </a:ext>
            </a:extLst>
          </a:blip>
          <a:stretch>
            <a:fillRect/>
          </a:stretch>
        </a:blipFill>
        <a:ln>
          <a:noFill/>
        </a:ln>
      </dgm:spPr>
      <dgm:extLst>
        <a:ext uri="{E40237B7-FDA0-4F09-8148-C483321AD2D9}">
          <dgm14:cNvPr xmlns:dgm14="http://schemas.microsoft.com/office/drawing/2010/diagram" xmlns="" id="0" name="" descr="Waterfall scene"/>
        </a:ext>
      </dgm:extLst>
    </dgm:pt>
    <dgm:pt modelId="{9DE66A72-D113-46AB-8187-2BEBF48D2A92}" type="pres">
      <dgm:prSet presAssocID="{32B95D5F-22F4-48A5-A52B-3A88DAB93AFD}" presName="spaceRect" presStyleCnt="0"/>
      <dgm:spPr/>
    </dgm:pt>
    <dgm:pt modelId="{62072FE8-59F0-44B5-B541-0A90AF7B1848}" type="pres">
      <dgm:prSet presAssocID="{32B95D5F-22F4-48A5-A52B-3A88DAB93AFD}" presName="parTx" presStyleLbl="revTx" presStyleIdx="3" presStyleCnt="4">
        <dgm:presLayoutVars>
          <dgm:chMax val="0"/>
          <dgm:chPref val="0"/>
        </dgm:presLayoutVars>
      </dgm:prSet>
      <dgm:spPr/>
      <dgm:t>
        <a:bodyPr/>
        <a:lstStyle/>
        <a:p>
          <a:endParaRPr lang="en-US"/>
        </a:p>
      </dgm:t>
    </dgm:pt>
  </dgm:ptLst>
  <dgm:cxnLst>
    <dgm:cxn modelId="{76D15CA0-2124-47EA-BA1E-1BFCFCB6E148}" type="presOf" srcId="{87F0841D-577A-4A0B-A108-9AD6D3E74AF2}" destId="{7600AF9E-8F67-4544-B9FA-729DA0C1B928}" srcOrd="0" destOrd="0" presId="urn:microsoft.com/office/officeart/2018/2/layout/IconVerticalSolidList"/>
    <dgm:cxn modelId="{75C2EBF6-0467-4FAF-A73D-8B098EA88605}" type="presOf" srcId="{32B95D5F-22F4-48A5-A52B-3A88DAB93AFD}" destId="{62072FE8-59F0-44B5-B541-0A90AF7B1848}" srcOrd="0" destOrd="0" presId="urn:microsoft.com/office/officeart/2018/2/layout/IconVerticalSolidList"/>
    <dgm:cxn modelId="{07C8C592-0660-4752-AE08-2F674C9EBFFF}" type="presOf" srcId="{76310FAA-CD55-4492-A501-F0E4ACEFEF48}" destId="{7D83B3E4-7D66-4459-BF57-A5090CDC96FE}" srcOrd="0" destOrd="0" presId="urn:microsoft.com/office/officeart/2018/2/layout/IconVerticalSolidList"/>
    <dgm:cxn modelId="{2F8FBAC8-F716-4431-BD7E-69341593B0AF}" srcId="{99A9A426-0D66-494C-AD27-B05483D9962C}" destId="{76310FAA-CD55-4492-A501-F0E4ACEFEF48}" srcOrd="0" destOrd="0" parTransId="{824BADA9-CF85-4D39-B644-DE14D4496FC6}" sibTransId="{CC8C5088-5B18-4D75-9F5B-AEE960F7899B}"/>
    <dgm:cxn modelId="{833ADF41-A677-482E-903D-C445315D28FA}" srcId="{99A9A426-0D66-494C-AD27-B05483D9962C}" destId="{3A9E9941-2F31-4B81-ACA3-E221767696B2}" srcOrd="1" destOrd="0" parTransId="{F07F4CD9-0F51-4885-884E-2BB0DADCDF45}" sibTransId="{EE5ADC7A-D87A-4E5F-94E0-61A79C6D76CC}"/>
    <dgm:cxn modelId="{5EFD04F0-A9F7-4755-9E99-9EAA0DECC308}" type="presOf" srcId="{3A9E9941-2F31-4B81-ACA3-E221767696B2}" destId="{24849B81-79F5-4FFC-ABCB-01E5DD7FF55B}" srcOrd="0" destOrd="0" presId="urn:microsoft.com/office/officeart/2018/2/layout/IconVerticalSolidList"/>
    <dgm:cxn modelId="{F53BEA7E-AB13-445F-907F-50B8F5683E77}" type="presOf" srcId="{99A9A426-0D66-494C-AD27-B05483D9962C}" destId="{B4AFF514-E120-4ED5-912A-61524AEEEF5F}" srcOrd="0" destOrd="0" presId="urn:microsoft.com/office/officeart/2018/2/layout/IconVerticalSolidList"/>
    <dgm:cxn modelId="{01573EFD-05F6-4E1E-A8C1-EC6C1C2A37A1}" srcId="{99A9A426-0D66-494C-AD27-B05483D9962C}" destId="{87F0841D-577A-4A0B-A108-9AD6D3E74AF2}" srcOrd="2" destOrd="0" parTransId="{536A70FC-2544-4CD9-B5A2-F02E04AD6873}" sibTransId="{374B5DCB-64C5-4B9F-81AC-12560E1821BB}"/>
    <dgm:cxn modelId="{05D78277-ABD3-4CB0-8B2C-557F262DBBDE}" srcId="{99A9A426-0D66-494C-AD27-B05483D9962C}" destId="{32B95D5F-22F4-48A5-A52B-3A88DAB93AFD}" srcOrd="3" destOrd="0" parTransId="{84A94B9A-8093-43DA-B57E-07DB5D819C79}" sibTransId="{5BCC4E4A-709C-4C73-ABD9-430F0DF0A486}"/>
    <dgm:cxn modelId="{A5F2051F-CBB1-48EF-A39B-DE770ED184FA}" type="presParOf" srcId="{B4AFF514-E120-4ED5-912A-61524AEEEF5F}" destId="{5AD13464-5071-438C-81D3-7228CB02DE2E}" srcOrd="0" destOrd="0" presId="urn:microsoft.com/office/officeart/2018/2/layout/IconVerticalSolidList"/>
    <dgm:cxn modelId="{D6D9CA22-D8E8-464B-BC8A-E41A287FC26F}" type="presParOf" srcId="{5AD13464-5071-438C-81D3-7228CB02DE2E}" destId="{F016640B-490D-4B32-8CA8-39B3FCCD5C02}" srcOrd="0" destOrd="0" presId="urn:microsoft.com/office/officeart/2018/2/layout/IconVerticalSolidList"/>
    <dgm:cxn modelId="{176C8F83-D3C7-450F-8C6C-D7C61FAF6B30}" type="presParOf" srcId="{5AD13464-5071-438C-81D3-7228CB02DE2E}" destId="{8365C51D-90AB-4EB5-85A7-3CDA72C4A7FF}" srcOrd="1" destOrd="0" presId="urn:microsoft.com/office/officeart/2018/2/layout/IconVerticalSolidList"/>
    <dgm:cxn modelId="{9E747FFD-1413-47CF-972A-770EA71AD53F}" type="presParOf" srcId="{5AD13464-5071-438C-81D3-7228CB02DE2E}" destId="{39B60FA2-0C18-4CCE-8B2F-FF634CD682E7}" srcOrd="2" destOrd="0" presId="urn:microsoft.com/office/officeart/2018/2/layout/IconVerticalSolidList"/>
    <dgm:cxn modelId="{964E5511-B4AF-4F23-A328-46CC2F23AFCD}" type="presParOf" srcId="{5AD13464-5071-438C-81D3-7228CB02DE2E}" destId="{7D83B3E4-7D66-4459-BF57-A5090CDC96FE}" srcOrd="3" destOrd="0" presId="urn:microsoft.com/office/officeart/2018/2/layout/IconVerticalSolidList"/>
    <dgm:cxn modelId="{4619A382-B684-4189-AE4A-EC8F3ABC2354}" type="presParOf" srcId="{B4AFF514-E120-4ED5-912A-61524AEEEF5F}" destId="{7F6FFAFF-4E5E-479F-9AEF-2F13BD92E51B}" srcOrd="1" destOrd="0" presId="urn:microsoft.com/office/officeart/2018/2/layout/IconVerticalSolidList"/>
    <dgm:cxn modelId="{8D9CEC12-E5C9-40DE-9953-DF1815777F6C}" type="presParOf" srcId="{B4AFF514-E120-4ED5-912A-61524AEEEF5F}" destId="{82D35E8A-BF70-4C1D-9820-BA660D17DA8F}" srcOrd="2" destOrd="0" presId="urn:microsoft.com/office/officeart/2018/2/layout/IconVerticalSolidList"/>
    <dgm:cxn modelId="{36727C59-5529-4E30-8F81-B383C6860B36}" type="presParOf" srcId="{82D35E8A-BF70-4C1D-9820-BA660D17DA8F}" destId="{23DDD89C-7D4E-4069-8651-1511BBC3DF35}" srcOrd="0" destOrd="0" presId="urn:microsoft.com/office/officeart/2018/2/layout/IconVerticalSolidList"/>
    <dgm:cxn modelId="{0A2D00F3-96D5-4FC8-9CCB-172B2FBF2D77}" type="presParOf" srcId="{82D35E8A-BF70-4C1D-9820-BA660D17DA8F}" destId="{2789F590-156F-4BA8-8F15-63147BE4B82B}" srcOrd="1" destOrd="0" presId="urn:microsoft.com/office/officeart/2018/2/layout/IconVerticalSolidList"/>
    <dgm:cxn modelId="{1EE24AE9-3C00-4781-8862-3A722909C5D2}" type="presParOf" srcId="{82D35E8A-BF70-4C1D-9820-BA660D17DA8F}" destId="{BF7301CE-A578-4B55-9937-92E750C09292}" srcOrd="2" destOrd="0" presId="urn:microsoft.com/office/officeart/2018/2/layout/IconVerticalSolidList"/>
    <dgm:cxn modelId="{E71DF2B4-F6B4-4FB9-B80E-B6D68403E458}" type="presParOf" srcId="{82D35E8A-BF70-4C1D-9820-BA660D17DA8F}" destId="{24849B81-79F5-4FFC-ABCB-01E5DD7FF55B}" srcOrd="3" destOrd="0" presId="urn:microsoft.com/office/officeart/2018/2/layout/IconVerticalSolidList"/>
    <dgm:cxn modelId="{86A9F4A0-724F-4E12-A603-192AF4602F10}" type="presParOf" srcId="{B4AFF514-E120-4ED5-912A-61524AEEEF5F}" destId="{34CC529A-BA67-4913-A7ED-F0701F595F29}" srcOrd="3" destOrd="0" presId="urn:microsoft.com/office/officeart/2018/2/layout/IconVerticalSolidList"/>
    <dgm:cxn modelId="{2EBFAAC5-674B-41AC-97B2-8CBD3AA002C7}" type="presParOf" srcId="{B4AFF514-E120-4ED5-912A-61524AEEEF5F}" destId="{8B22C0E8-138D-4BC7-AAD7-B315CB78C39E}" srcOrd="4" destOrd="0" presId="urn:microsoft.com/office/officeart/2018/2/layout/IconVerticalSolidList"/>
    <dgm:cxn modelId="{698982D3-38F0-4AAB-B793-2AC716BA2E27}" type="presParOf" srcId="{8B22C0E8-138D-4BC7-AAD7-B315CB78C39E}" destId="{0D8F6F56-3FFA-4221-B259-4984C0096072}" srcOrd="0" destOrd="0" presId="urn:microsoft.com/office/officeart/2018/2/layout/IconVerticalSolidList"/>
    <dgm:cxn modelId="{8B82B0C4-2139-4FDF-AFA1-A7F269120584}" type="presParOf" srcId="{8B22C0E8-138D-4BC7-AAD7-B315CB78C39E}" destId="{0909BC51-6679-4A5E-9B20-3E99A191BCC7}" srcOrd="1" destOrd="0" presId="urn:microsoft.com/office/officeart/2018/2/layout/IconVerticalSolidList"/>
    <dgm:cxn modelId="{0A5F1BC9-0426-4744-A842-3876DDDA1A3A}" type="presParOf" srcId="{8B22C0E8-138D-4BC7-AAD7-B315CB78C39E}" destId="{A68B0DA6-E06A-433F-80B5-963836F5A6B9}" srcOrd="2" destOrd="0" presId="urn:microsoft.com/office/officeart/2018/2/layout/IconVerticalSolidList"/>
    <dgm:cxn modelId="{2ADE34F4-C5C4-4C1D-A4CF-1633D8575E71}" type="presParOf" srcId="{8B22C0E8-138D-4BC7-AAD7-B315CB78C39E}" destId="{7600AF9E-8F67-4544-B9FA-729DA0C1B928}" srcOrd="3" destOrd="0" presId="urn:microsoft.com/office/officeart/2018/2/layout/IconVerticalSolidList"/>
    <dgm:cxn modelId="{4C1D2148-50DD-4DA0-84F3-9187C5837C7A}" type="presParOf" srcId="{B4AFF514-E120-4ED5-912A-61524AEEEF5F}" destId="{1094B847-E6E8-4CF2-821D-32053AFB1E3A}" srcOrd="5" destOrd="0" presId="urn:microsoft.com/office/officeart/2018/2/layout/IconVerticalSolidList"/>
    <dgm:cxn modelId="{01CD34C7-EA18-4EC7-83FD-C6BFB860EA5A}" type="presParOf" srcId="{B4AFF514-E120-4ED5-912A-61524AEEEF5F}" destId="{8587E38E-1627-42BB-9417-D528A44C9321}" srcOrd="6" destOrd="0" presId="urn:microsoft.com/office/officeart/2018/2/layout/IconVerticalSolidList"/>
    <dgm:cxn modelId="{2129045E-6C1C-44EE-AB3C-FC3A1A82B077}" type="presParOf" srcId="{8587E38E-1627-42BB-9417-D528A44C9321}" destId="{412F475A-185C-4BA5-97F3-7F9C8C5010A4}" srcOrd="0" destOrd="0" presId="urn:microsoft.com/office/officeart/2018/2/layout/IconVerticalSolidList"/>
    <dgm:cxn modelId="{C09C575A-740D-486D-B724-433691721BB4}" type="presParOf" srcId="{8587E38E-1627-42BB-9417-D528A44C9321}" destId="{9E78363D-04F6-4B3A-827D-1DE3F153BB28}" srcOrd="1" destOrd="0" presId="urn:microsoft.com/office/officeart/2018/2/layout/IconVerticalSolidList"/>
    <dgm:cxn modelId="{65DB04A7-27C4-4B27-A3D9-FA04905AF9B2}" type="presParOf" srcId="{8587E38E-1627-42BB-9417-D528A44C9321}" destId="{9DE66A72-D113-46AB-8187-2BEBF48D2A92}" srcOrd="2" destOrd="0" presId="urn:microsoft.com/office/officeart/2018/2/layout/IconVerticalSolidList"/>
    <dgm:cxn modelId="{2E92B14B-C0C0-4A75-94D6-7BB4A4CCDF02}" type="presParOf" srcId="{8587E38E-1627-42BB-9417-D528A44C9321}" destId="{62072FE8-59F0-44B5-B541-0A90AF7B1848}" srcOrd="3" destOrd="0" presId="urn:microsoft.com/office/officeart/2018/2/layout/IconVerticalSolidLis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8D92205-26A6-48AC-A5B4-76B0C7C13EE7}" type="doc">
      <dgm:prSet loTypeId="urn:microsoft.com/office/officeart/2005/8/layout/chevronAccent+Icon" loCatId="process" qsTypeId="urn:microsoft.com/office/officeart/2005/8/quickstyle/simple1" qsCatId="simple" csTypeId="urn:microsoft.com/office/officeart/2005/8/colors/accent1_2" csCatId="accent1" phldr="1"/>
      <dgm:spPr/>
    </dgm:pt>
    <dgm:pt modelId="{7A324390-A4F9-43E5-997D-D204E018FE88}">
      <dgm:prSet phldrT="[Text]" custT="1"/>
      <dgm:spPr/>
      <dgm:t>
        <a:bodyPr/>
        <a:lstStyle/>
        <a:p>
          <a:r>
            <a:rPr lang="en-US" sz="1800" dirty="0"/>
            <a:t>Plan</a:t>
          </a:r>
          <a:endParaRPr lang="en-IN" sz="1800" dirty="0"/>
        </a:p>
      </dgm:t>
    </dgm:pt>
    <dgm:pt modelId="{76C3E4A0-745A-4B3D-AC9F-714A74656CDA}" type="parTrans" cxnId="{B1CA75CE-4CFC-4988-9B8B-F0E26C33C731}">
      <dgm:prSet/>
      <dgm:spPr/>
      <dgm:t>
        <a:bodyPr/>
        <a:lstStyle/>
        <a:p>
          <a:endParaRPr lang="en-IN" sz="2400"/>
        </a:p>
      </dgm:t>
    </dgm:pt>
    <dgm:pt modelId="{146188D2-3044-4955-B264-8B2BF38D9E06}" type="sibTrans" cxnId="{B1CA75CE-4CFC-4988-9B8B-F0E26C33C731}">
      <dgm:prSet/>
      <dgm:spPr/>
      <dgm:t>
        <a:bodyPr/>
        <a:lstStyle/>
        <a:p>
          <a:endParaRPr lang="en-IN" sz="2400"/>
        </a:p>
      </dgm:t>
    </dgm:pt>
    <dgm:pt modelId="{8B78E0BC-7C76-4DCC-98A5-E9C9E3C8D3B9}">
      <dgm:prSet phldrT="[Text]" custT="1"/>
      <dgm:spPr/>
      <dgm:t>
        <a:bodyPr/>
        <a:lstStyle/>
        <a:p>
          <a:r>
            <a:rPr lang="en-US" sz="1800" dirty="0"/>
            <a:t>Design</a:t>
          </a:r>
          <a:endParaRPr lang="en-IN" sz="1800" dirty="0"/>
        </a:p>
      </dgm:t>
    </dgm:pt>
    <dgm:pt modelId="{A99CC1D2-0542-44FB-9D5F-DA25D885DEC1}" type="parTrans" cxnId="{90C9CDF2-CC9A-4CED-AC3C-3BD9B54A678B}">
      <dgm:prSet/>
      <dgm:spPr/>
      <dgm:t>
        <a:bodyPr/>
        <a:lstStyle/>
        <a:p>
          <a:endParaRPr lang="en-IN" sz="2400"/>
        </a:p>
      </dgm:t>
    </dgm:pt>
    <dgm:pt modelId="{A41AD5BB-BA7E-4FFE-B9AB-C136764523C7}" type="sibTrans" cxnId="{90C9CDF2-CC9A-4CED-AC3C-3BD9B54A678B}">
      <dgm:prSet/>
      <dgm:spPr/>
      <dgm:t>
        <a:bodyPr/>
        <a:lstStyle/>
        <a:p>
          <a:endParaRPr lang="en-IN" sz="2400"/>
        </a:p>
      </dgm:t>
    </dgm:pt>
    <dgm:pt modelId="{98E9A8E7-BB24-4829-A2F9-8D2F97054BBC}">
      <dgm:prSet phldrT="[Text]" custT="1"/>
      <dgm:spPr/>
      <dgm:t>
        <a:bodyPr/>
        <a:lstStyle/>
        <a:p>
          <a:r>
            <a:rPr lang="en-US" sz="1800" dirty="0"/>
            <a:t>Develop</a:t>
          </a:r>
          <a:endParaRPr lang="en-IN" sz="1800" dirty="0"/>
        </a:p>
      </dgm:t>
    </dgm:pt>
    <dgm:pt modelId="{136C4A0A-35DE-4CC2-861D-B9AC1BBD3A71}" type="parTrans" cxnId="{1BA508FD-2C37-456B-B90E-EF5479672CCE}">
      <dgm:prSet/>
      <dgm:spPr/>
      <dgm:t>
        <a:bodyPr/>
        <a:lstStyle/>
        <a:p>
          <a:endParaRPr lang="en-IN" sz="2400"/>
        </a:p>
      </dgm:t>
    </dgm:pt>
    <dgm:pt modelId="{28459702-DE6D-493D-BA67-8C2007B49309}" type="sibTrans" cxnId="{1BA508FD-2C37-456B-B90E-EF5479672CCE}">
      <dgm:prSet/>
      <dgm:spPr/>
      <dgm:t>
        <a:bodyPr/>
        <a:lstStyle/>
        <a:p>
          <a:endParaRPr lang="en-IN" sz="2400"/>
        </a:p>
      </dgm:t>
    </dgm:pt>
    <dgm:pt modelId="{CC07ADE7-3C4A-46EA-9250-977BE1355779}">
      <dgm:prSet phldrT="[Text]" custT="1"/>
      <dgm:spPr/>
      <dgm:t>
        <a:bodyPr/>
        <a:lstStyle/>
        <a:p>
          <a:r>
            <a:rPr lang="en-US" sz="1800" dirty="0"/>
            <a:t>Test</a:t>
          </a:r>
          <a:endParaRPr lang="en-IN" sz="1800" dirty="0"/>
        </a:p>
      </dgm:t>
    </dgm:pt>
    <dgm:pt modelId="{C7FE42A8-0CA9-40B5-A2FB-7C72A53A9F3C}" type="parTrans" cxnId="{C5EE8243-2307-499E-AF50-654CC7FA8559}">
      <dgm:prSet/>
      <dgm:spPr/>
      <dgm:t>
        <a:bodyPr/>
        <a:lstStyle/>
        <a:p>
          <a:endParaRPr lang="en-IN" sz="2400"/>
        </a:p>
      </dgm:t>
    </dgm:pt>
    <dgm:pt modelId="{6E192135-3513-47CE-9FED-B41CD34DBBE1}" type="sibTrans" cxnId="{C5EE8243-2307-499E-AF50-654CC7FA8559}">
      <dgm:prSet/>
      <dgm:spPr/>
      <dgm:t>
        <a:bodyPr/>
        <a:lstStyle/>
        <a:p>
          <a:endParaRPr lang="en-IN" sz="2400"/>
        </a:p>
      </dgm:t>
    </dgm:pt>
    <dgm:pt modelId="{183ECB9A-CE5F-47A8-AB46-569AB551E73B}">
      <dgm:prSet phldrT="[Text]" custT="1"/>
      <dgm:spPr/>
      <dgm:t>
        <a:bodyPr/>
        <a:lstStyle/>
        <a:p>
          <a:r>
            <a:rPr lang="en-US" sz="1800" dirty="0"/>
            <a:t>Release</a:t>
          </a:r>
          <a:endParaRPr lang="en-IN" sz="1800" dirty="0"/>
        </a:p>
      </dgm:t>
    </dgm:pt>
    <dgm:pt modelId="{8B36FE49-555B-427D-A4F4-BE0A8431FFFC}" type="parTrans" cxnId="{31576A68-84BA-4C13-A3CF-4090E4783372}">
      <dgm:prSet/>
      <dgm:spPr/>
      <dgm:t>
        <a:bodyPr/>
        <a:lstStyle/>
        <a:p>
          <a:endParaRPr lang="en-IN" sz="2400"/>
        </a:p>
      </dgm:t>
    </dgm:pt>
    <dgm:pt modelId="{DD106282-6316-4BB1-9184-339F23E27019}" type="sibTrans" cxnId="{31576A68-84BA-4C13-A3CF-4090E4783372}">
      <dgm:prSet/>
      <dgm:spPr/>
      <dgm:t>
        <a:bodyPr/>
        <a:lstStyle/>
        <a:p>
          <a:endParaRPr lang="en-IN" sz="2400"/>
        </a:p>
      </dgm:t>
    </dgm:pt>
    <dgm:pt modelId="{7A806FA8-98A7-499C-955C-1C88BE74B759}">
      <dgm:prSet phldrT="[Text]" custT="1"/>
      <dgm:spPr/>
      <dgm:t>
        <a:bodyPr/>
        <a:lstStyle/>
        <a:p>
          <a:r>
            <a:rPr lang="en-US" sz="1800" dirty="0"/>
            <a:t>Feedback</a:t>
          </a:r>
          <a:endParaRPr lang="en-IN" sz="1800" dirty="0"/>
        </a:p>
      </dgm:t>
    </dgm:pt>
    <dgm:pt modelId="{D1A71474-C8F3-4103-AEB2-F726F2D938EE}" type="parTrans" cxnId="{F7074706-3C60-4722-931D-982ADB724DDF}">
      <dgm:prSet/>
      <dgm:spPr/>
      <dgm:t>
        <a:bodyPr/>
        <a:lstStyle/>
        <a:p>
          <a:endParaRPr lang="en-IN" sz="2400"/>
        </a:p>
      </dgm:t>
    </dgm:pt>
    <dgm:pt modelId="{0F7A2EB6-E1C3-47FE-82E5-BC35890B49F8}" type="sibTrans" cxnId="{F7074706-3C60-4722-931D-982ADB724DDF}">
      <dgm:prSet/>
      <dgm:spPr/>
      <dgm:t>
        <a:bodyPr/>
        <a:lstStyle/>
        <a:p>
          <a:endParaRPr lang="en-IN" sz="2400"/>
        </a:p>
      </dgm:t>
    </dgm:pt>
    <dgm:pt modelId="{A2A4B6B4-4295-49C3-AF37-0FA7C93A91A3}" type="pres">
      <dgm:prSet presAssocID="{C8D92205-26A6-48AC-A5B4-76B0C7C13EE7}" presName="Name0" presStyleCnt="0">
        <dgm:presLayoutVars>
          <dgm:dir/>
          <dgm:resizeHandles val="exact"/>
        </dgm:presLayoutVars>
      </dgm:prSet>
      <dgm:spPr/>
    </dgm:pt>
    <dgm:pt modelId="{47FF1C42-7D9C-4CBE-8CE5-BDC4699F0055}" type="pres">
      <dgm:prSet presAssocID="{7A324390-A4F9-43E5-997D-D204E018FE88}" presName="composite" presStyleCnt="0"/>
      <dgm:spPr/>
    </dgm:pt>
    <dgm:pt modelId="{9161DC87-0195-4EFA-9F20-DBFAC09E1A71}" type="pres">
      <dgm:prSet presAssocID="{7A324390-A4F9-43E5-997D-D204E018FE88}" presName="bgChev" presStyleLbl="node1" presStyleIdx="0" presStyleCnt="6"/>
      <dgm:spPr/>
    </dgm:pt>
    <dgm:pt modelId="{31169F33-2962-4FDF-A8BB-32554B2BD8F9}" type="pres">
      <dgm:prSet presAssocID="{7A324390-A4F9-43E5-997D-D204E018FE88}" presName="txNode" presStyleLbl="fgAcc1" presStyleIdx="0" presStyleCnt="6">
        <dgm:presLayoutVars>
          <dgm:bulletEnabled val="1"/>
        </dgm:presLayoutVars>
      </dgm:prSet>
      <dgm:spPr/>
      <dgm:t>
        <a:bodyPr/>
        <a:lstStyle/>
        <a:p>
          <a:endParaRPr lang="en-US"/>
        </a:p>
      </dgm:t>
    </dgm:pt>
    <dgm:pt modelId="{021160F7-C62C-4482-BB87-3F8351BA09C5}" type="pres">
      <dgm:prSet presAssocID="{146188D2-3044-4955-B264-8B2BF38D9E06}" presName="compositeSpace" presStyleCnt="0"/>
      <dgm:spPr/>
    </dgm:pt>
    <dgm:pt modelId="{7B1F171A-6766-4E4D-AF9B-E08B358361F2}" type="pres">
      <dgm:prSet presAssocID="{8B78E0BC-7C76-4DCC-98A5-E9C9E3C8D3B9}" presName="composite" presStyleCnt="0"/>
      <dgm:spPr/>
    </dgm:pt>
    <dgm:pt modelId="{6BDAB07C-3189-4D7B-8BAD-494C76699919}" type="pres">
      <dgm:prSet presAssocID="{8B78E0BC-7C76-4DCC-98A5-E9C9E3C8D3B9}" presName="bgChev" presStyleLbl="node1" presStyleIdx="1" presStyleCnt="6"/>
      <dgm:spPr/>
    </dgm:pt>
    <dgm:pt modelId="{8E6F77C8-198C-4F5F-A8DE-E4FC93FD30E7}" type="pres">
      <dgm:prSet presAssocID="{8B78E0BC-7C76-4DCC-98A5-E9C9E3C8D3B9}" presName="txNode" presStyleLbl="fgAcc1" presStyleIdx="1" presStyleCnt="6">
        <dgm:presLayoutVars>
          <dgm:bulletEnabled val="1"/>
        </dgm:presLayoutVars>
      </dgm:prSet>
      <dgm:spPr/>
      <dgm:t>
        <a:bodyPr/>
        <a:lstStyle/>
        <a:p>
          <a:endParaRPr lang="en-US"/>
        </a:p>
      </dgm:t>
    </dgm:pt>
    <dgm:pt modelId="{F2CEF573-989F-460E-A92B-5D5E502716AE}" type="pres">
      <dgm:prSet presAssocID="{A41AD5BB-BA7E-4FFE-B9AB-C136764523C7}" presName="compositeSpace" presStyleCnt="0"/>
      <dgm:spPr/>
    </dgm:pt>
    <dgm:pt modelId="{3699B8DE-7C67-4620-8D91-8165C411BBBA}" type="pres">
      <dgm:prSet presAssocID="{98E9A8E7-BB24-4829-A2F9-8D2F97054BBC}" presName="composite" presStyleCnt="0"/>
      <dgm:spPr/>
    </dgm:pt>
    <dgm:pt modelId="{7BEAFE48-5E29-4225-8665-FFBA834610EB}" type="pres">
      <dgm:prSet presAssocID="{98E9A8E7-BB24-4829-A2F9-8D2F97054BBC}" presName="bgChev" presStyleLbl="node1" presStyleIdx="2" presStyleCnt="6"/>
      <dgm:spPr/>
    </dgm:pt>
    <dgm:pt modelId="{452796EC-82D2-4C20-9E9E-B8123298D31B}" type="pres">
      <dgm:prSet presAssocID="{98E9A8E7-BB24-4829-A2F9-8D2F97054BBC}" presName="txNode" presStyleLbl="fgAcc1" presStyleIdx="2" presStyleCnt="6">
        <dgm:presLayoutVars>
          <dgm:bulletEnabled val="1"/>
        </dgm:presLayoutVars>
      </dgm:prSet>
      <dgm:spPr/>
      <dgm:t>
        <a:bodyPr/>
        <a:lstStyle/>
        <a:p>
          <a:endParaRPr lang="en-US"/>
        </a:p>
      </dgm:t>
    </dgm:pt>
    <dgm:pt modelId="{60931077-90DF-46B5-A9E4-2DD459EFD4C4}" type="pres">
      <dgm:prSet presAssocID="{28459702-DE6D-493D-BA67-8C2007B49309}" presName="compositeSpace" presStyleCnt="0"/>
      <dgm:spPr/>
    </dgm:pt>
    <dgm:pt modelId="{7A5B5EFE-8B1F-4BFE-B01C-3B21967EB0CD}" type="pres">
      <dgm:prSet presAssocID="{CC07ADE7-3C4A-46EA-9250-977BE1355779}" presName="composite" presStyleCnt="0"/>
      <dgm:spPr/>
    </dgm:pt>
    <dgm:pt modelId="{E19AF980-E03C-4DB2-861A-A9C67EF96C67}" type="pres">
      <dgm:prSet presAssocID="{CC07ADE7-3C4A-46EA-9250-977BE1355779}" presName="bgChev" presStyleLbl="node1" presStyleIdx="3" presStyleCnt="6"/>
      <dgm:spPr/>
    </dgm:pt>
    <dgm:pt modelId="{1DD61467-74B6-4079-9C33-F5C82B6BEB59}" type="pres">
      <dgm:prSet presAssocID="{CC07ADE7-3C4A-46EA-9250-977BE1355779}" presName="txNode" presStyleLbl="fgAcc1" presStyleIdx="3" presStyleCnt="6">
        <dgm:presLayoutVars>
          <dgm:bulletEnabled val="1"/>
        </dgm:presLayoutVars>
      </dgm:prSet>
      <dgm:spPr/>
      <dgm:t>
        <a:bodyPr/>
        <a:lstStyle/>
        <a:p>
          <a:endParaRPr lang="en-US"/>
        </a:p>
      </dgm:t>
    </dgm:pt>
    <dgm:pt modelId="{513A9064-CAF3-4CD9-99C8-88500DA70E64}" type="pres">
      <dgm:prSet presAssocID="{6E192135-3513-47CE-9FED-B41CD34DBBE1}" presName="compositeSpace" presStyleCnt="0"/>
      <dgm:spPr/>
    </dgm:pt>
    <dgm:pt modelId="{3946526C-2413-4C75-B128-0AA38F5A1356}" type="pres">
      <dgm:prSet presAssocID="{183ECB9A-CE5F-47A8-AB46-569AB551E73B}" presName="composite" presStyleCnt="0"/>
      <dgm:spPr/>
    </dgm:pt>
    <dgm:pt modelId="{3B572922-B94E-42E5-BE04-8E2049221774}" type="pres">
      <dgm:prSet presAssocID="{183ECB9A-CE5F-47A8-AB46-569AB551E73B}" presName="bgChev" presStyleLbl="node1" presStyleIdx="4" presStyleCnt="6"/>
      <dgm:spPr/>
    </dgm:pt>
    <dgm:pt modelId="{F8797EE3-EB90-40DB-B017-5BA60798AE8C}" type="pres">
      <dgm:prSet presAssocID="{183ECB9A-CE5F-47A8-AB46-569AB551E73B}" presName="txNode" presStyleLbl="fgAcc1" presStyleIdx="4" presStyleCnt="6">
        <dgm:presLayoutVars>
          <dgm:bulletEnabled val="1"/>
        </dgm:presLayoutVars>
      </dgm:prSet>
      <dgm:spPr/>
      <dgm:t>
        <a:bodyPr/>
        <a:lstStyle/>
        <a:p>
          <a:endParaRPr lang="en-US"/>
        </a:p>
      </dgm:t>
    </dgm:pt>
    <dgm:pt modelId="{FAA48CBB-1FED-43C4-8ABF-731D373D2FD6}" type="pres">
      <dgm:prSet presAssocID="{DD106282-6316-4BB1-9184-339F23E27019}" presName="compositeSpace" presStyleCnt="0"/>
      <dgm:spPr/>
    </dgm:pt>
    <dgm:pt modelId="{F3146E23-96D5-4229-B184-C3FCDF3D4D44}" type="pres">
      <dgm:prSet presAssocID="{7A806FA8-98A7-499C-955C-1C88BE74B759}" presName="composite" presStyleCnt="0"/>
      <dgm:spPr/>
    </dgm:pt>
    <dgm:pt modelId="{32F1F905-6281-4487-98E2-8319BCCE014C}" type="pres">
      <dgm:prSet presAssocID="{7A806FA8-98A7-499C-955C-1C88BE74B759}" presName="bgChev" presStyleLbl="node1" presStyleIdx="5" presStyleCnt="6"/>
      <dgm:spPr/>
    </dgm:pt>
    <dgm:pt modelId="{0A2E5257-4497-449D-9FE5-1371171AF15C}" type="pres">
      <dgm:prSet presAssocID="{7A806FA8-98A7-499C-955C-1C88BE74B759}" presName="txNode" presStyleLbl="fgAcc1" presStyleIdx="5" presStyleCnt="6">
        <dgm:presLayoutVars>
          <dgm:bulletEnabled val="1"/>
        </dgm:presLayoutVars>
      </dgm:prSet>
      <dgm:spPr/>
      <dgm:t>
        <a:bodyPr/>
        <a:lstStyle/>
        <a:p>
          <a:endParaRPr lang="en-US"/>
        </a:p>
      </dgm:t>
    </dgm:pt>
  </dgm:ptLst>
  <dgm:cxnLst>
    <dgm:cxn modelId="{8493A4F4-799E-4347-9212-6E187D33E485}" type="presOf" srcId="{CC07ADE7-3C4A-46EA-9250-977BE1355779}" destId="{1DD61467-74B6-4079-9C33-F5C82B6BEB59}" srcOrd="0" destOrd="0" presId="urn:microsoft.com/office/officeart/2005/8/layout/chevronAccent+Icon"/>
    <dgm:cxn modelId="{1BA508FD-2C37-456B-B90E-EF5479672CCE}" srcId="{C8D92205-26A6-48AC-A5B4-76B0C7C13EE7}" destId="{98E9A8E7-BB24-4829-A2F9-8D2F97054BBC}" srcOrd="2" destOrd="0" parTransId="{136C4A0A-35DE-4CC2-861D-B9AC1BBD3A71}" sibTransId="{28459702-DE6D-493D-BA67-8C2007B49309}"/>
    <dgm:cxn modelId="{5A1A8279-CFBF-49E6-9122-FA4CF92B9CFD}" type="presOf" srcId="{98E9A8E7-BB24-4829-A2F9-8D2F97054BBC}" destId="{452796EC-82D2-4C20-9E9E-B8123298D31B}" srcOrd="0" destOrd="0" presId="urn:microsoft.com/office/officeart/2005/8/layout/chevronAccent+Icon"/>
    <dgm:cxn modelId="{B1CA75CE-4CFC-4988-9B8B-F0E26C33C731}" srcId="{C8D92205-26A6-48AC-A5B4-76B0C7C13EE7}" destId="{7A324390-A4F9-43E5-997D-D204E018FE88}" srcOrd="0" destOrd="0" parTransId="{76C3E4A0-745A-4B3D-AC9F-714A74656CDA}" sibTransId="{146188D2-3044-4955-B264-8B2BF38D9E06}"/>
    <dgm:cxn modelId="{90C9CDF2-CC9A-4CED-AC3C-3BD9B54A678B}" srcId="{C8D92205-26A6-48AC-A5B4-76B0C7C13EE7}" destId="{8B78E0BC-7C76-4DCC-98A5-E9C9E3C8D3B9}" srcOrd="1" destOrd="0" parTransId="{A99CC1D2-0542-44FB-9D5F-DA25D885DEC1}" sibTransId="{A41AD5BB-BA7E-4FFE-B9AB-C136764523C7}"/>
    <dgm:cxn modelId="{78CB32FF-69FA-44EB-BFCB-BF217D43F429}" type="presOf" srcId="{7A806FA8-98A7-499C-955C-1C88BE74B759}" destId="{0A2E5257-4497-449D-9FE5-1371171AF15C}" srcOrd="0" destOrd="0" presId="urn:microsoft.com/office/officeart/2005/8/layout/chevronAccent+Icon"/>
    <dgm:cxn modelId="{57244457-D209-4670-8C62-1847BE293CCD}" type="presOf" srcId="{7A324390-A4F9-43E5-997D-D204E018FE88}" destId="{31169F33-2962-4FDF-A8BB-32554B2BD8F9}" srcOrd="0" destOrd="0" presId="urn:microsoft.com/office/officeart/2005/8/layout/chevronAccent+Icon"/>
    <dgm:cxn modelId="{4BF527DA-A0A1-4D8F-B510-811E36D5D406}" type="presOf" srcId="{C8D92205-26A6-48AC-A5B4-76B0C7C13EE7}" destId="{A2A4B6B4-4295-49C3-AF37-0FA7C93A91A3}" srcOrd="0" destOrd="0" presId="urn:microsoft.com/office/officeart/2005/8/layout/chevronAccent+Icon"/>
    <dgm:cxn modelId="{C5EE8243-2307-499E-AF50-654CC7FA8559}" srcId="{C8D92205-26A6-48AC-A5B4-76B0C7C13EE7}" destId="{CC07ADE7-3C4A-46EA-9250-977BE1355779}" srcOrd="3" destOrd="0" parTransId="{C7FE42A8-0CA9-40B5-A2FB-7C72A53A9F3C}" sibTransId="{6E192135-3513-47CE-9FED-B41CD34DBBE1}"/>
    <dgm:cxn modelId="{31576A68-84BA-4C13-A3CF-4090E4783372}" srcId="{C8D92205-26A6-48AC-A5B4-76B0C7C13EE7}" destId="{183ECB9A-CE5F-47A8-AB46-569AB551E73B}" srcOrd="4" destOrd="0" parTransId="{8B36FE49-555B-427D-A4F4-BE0A8431FFFC}" sibTransId="{DD106282-6316-4BB1-9184-339F23E27019}"/>
    <dgm:cxn modelId="{25AE294E-6DA9-4DD6-912C-8A86AD67FC62}" type="presOf" srcId="{8B78E0BC-7C76-4DCC-98A5-E9C9E3C8D3B9}" destId="{8E6F77C8-198C-4F5F-A8DE-E4FC93FD30E7}" srcOrd="0" destOrd="0" presId="urn:microsoft.com/office/officeart/2005/8/layout/chevronAccent+Icon"/>
    <dgm:cxn modelId="{436C589B-4E35-4F44-948B-56815C7BC485}" type="presOf" srcId="{183ECB9A-CE5F-47A8-AB46-569AB551E73B}" destId="{F8797EE3-EB90-40DB-B017-5BA60798AE8C}" srcOrd="0" destOrd="0" presId="urn:microsoft.com/office/officeart/2005/8/layout/chevronAccent+Icon"/>
    <dgm:cxn modelId="{F7074706-3C60-4722-931D-982ADB724DDF}" srcId="{C8D92205-26A6-48AC-A5B4-76B0C7C13EE7}" destId="{7A806FA8-98A7-499C-955C-1C88BE74B759}" srcOrd="5" destOrd="0" parTransId="{D1A71474-C8F3-4103-AEB2-F726F2D938EE}" sibTransId="{0F7A2EB6-E1C3-47FE-82E5-BC35890B49F8}"/>
    <dgm:cxn modelId="{4EC4E2B3-B39A-42DC-8386-971714A55A2A}" type="presParOf" srcId="{A2A4B6B4-4295-49C3-AF37-0FA7C93A91A3}" destId="{47FF1C42-7D9C-4CBE-8CE5-BDC4699F0055}" srcOrd="0" destOrd="0" presId="urn:microsoft.com/office/officeart/2005/8/layout/chevronAccent+Icon"/>
    <dgm:cxn modelId="{26F09E94-98C1-428E-90BE-E39614EF8174}" type="presParOf" srcId="{47FF1C42-7D9C-4CBE-8CE5-BDC4699F0055}" destId="{9161DC87-0195-4EFA-9F20-DBFAC09E1A71}" srcOrd="0" destOrd="0" presId="urn:microsoft.com/office/officeart/2005/8/layout/chevronAccent+Icon"/>
    <dgm:cxn modelId="{7FC3B703-3090-422E-8BE3-007B54AC82D7}" type="presParOf" srcId="{47FF1C42-7D9C-4CBE-8CE5-BDC4699F0055}" destId="{31169F33-2962-4FDF-A8BB-32554B2BD8F9}" srcOrd="1" destOrd="0" presId="urn:microsoft.com/office/officeart/2005/8/layout/chevronAccent+Icon"/>
    <dgm:cxn modelId="{82532B09-2C93-48A5-B7A1-9AD6AFE16871}" type="presParOf" srcId="{A2A4B6B4-4295-49C3-AF37-0FA7C93A91A3}" destId="{021160F7-C62C-4482-BB87-3F8351BA09C5}" srcOrd="1" destOrd="0" presId="urn:microsoft.com/office/officeart/2005/8/layout/chevronAccent+Icon"/>
    <dgm:cxn modelId="{B66C374C-3C1A-4149-A110-87E0EB3E772B}" type="presParOf" srcId="{A2A4B6B4-4295-49C3-AF37-0FA7C93A91A3}" destId="{7B1F171A-6766-4E4D-AF9B-E08B358361F2}" srcOrd="2" destOrd="0" presId="urn:microsoft.com/office/officeart/2005/8/layout/chevronAccent+Icon"/>
    <dgm:cxn modelId="{B247EC47-06D3-4C9D-941A-D40DC72F1516}" type="presParOf" srcId="{7B1F171A-6766-4E4D-AF9B-E08B358361F2}" destId="{6BDAB07C-3189-4D7B-8BAD-494C76699919}" srcOrd="0" destOrd="0" presId="urn:microsoft.com/office/officeart/2005/8/layout/chevronAccent+Icon"/>
    <dgm:cxn modelId="{8C2EC581-2A9F-40EA-B6B0-A49D1F0B34B5}" type="presParOf" srcId="{7B1F171A-6766-4E4D-AF9B-E08B358361F2}" destId="{8E6F77C8-198C-4F5F-A8DE-E4FC93FD30E7}" srcOrd="1" destOrd="0" presId="urn:microsoft.com/office/officeart/2005/8/layout/chevronAccent+Icon"/>
    <dgm:cxn modelId="{057D292C-7DC3-4FF7-8B24-DED57CA98ED8}" type="presParOf" srcId="{A2A4B6B4-4295-49C3-AF37-0FA7C93A91A3}" destId="{F2CEF573-989F-460E-A92B-5D5E502716AE}" srcOrd="3" destOrd="0" presId="urn:microsoft.com/office/officeart/2005/8/layout/chevronAccent+Icon"/>
    <dgm:cxn modelId="{0D6FB848-0484-4558-9BE0-DCDE56A254C5}" type="presParOf" srcId="{A2A4B6B4-4295-49C3-AF37-0FA7C93A91A3}" destId="{3699B8DE-7C67-4620-8D91-8165C411BBBA}" srcOrd="4" destOrd="0" presId="urn:microsoft.com/office/officeart/2005/8/layout/chevronAccent+Icon"/>
    <dgm:cxn modelId="{C5C05464-CF31-4A7A-B667-5A7529CB1424}" type="presParOf" srcId="{3699B8DE-7C67-4620-8D91-8165C411BBBA}" destId="{7BEAFE48-5E29-4225-8665-FFBA834610EB}" srcOrd="0" destOrd="0" presId="urn:microsoft.com/office/officeart/2005/8/layout/chevronAccent+Icon"/>
    <dgm:cxn modelId="{998228AE-61AA-411A-A5FD-F82719E0F28B}" type="presParOf" srcId="{3699B8DE-7C67-4620-8D91-8165C411BBBA}" destId="{452796EC-82D2-4C20-9E9E-B8123298D31B}" srcOrd="1" destOrd="0" presId="urn:microsoft.com/office/officeart/2005/8/layout/chevronAccent+Icon"/>
    <dgm:cxn modelId="{77836C22-3AD4-43E5-BD3E-19353CC287DE}" type="presParOf" srcId="{A2A4B6B4-4295-49C3-AF37-0FA7C93A91A3}" destId="{60931077-90DF-46B5-A9E4-2DD459EFD4C4}" srcOrd="5" destOrd="0" presId="urn:microsoft.com/office/officeart/2005/8/layout/chevronAccent+Icon"/>
    <dgm:cxn modelId="{387EB823-7087-45C1-A018-BF9FDF7B190A}" type="presParOf" srcId="{A2A4B6B4-4295-49C3-AF37-0FA7C93A91A3}" destId="{7A5B5EFE-8B1F-4BFE-B01C-3B21967EB0CD}" srcOrd="6" destOrd="0" presId="urn:microsoft.com/office/officeart/2005/8/layout/chevronAccent+Icon"/>
    <dgm:cxn modelId="{8586709A-6E70-46B6-BEE8-24FBA8418AD5}" type="presParOf" srcId="{7A5B5EFE-8B1F-4BFE-B01C-3B21967EB0CD}" destId="{E19AF980-E03C-4DB2-861A-A9C67EF96C67}" srcOrd="0" destOrd="0" presId="urn:microsoft.com/office/officeart/2005/8/layout/chevronAccent+Icon"/>
    <dgm:cxn modelId="{1836EE07-B7C5-4303-A49D-B83632209EC3}" type="presParOf" srcId="{7A5B5EFE-8B1F-4BFE-B01C-3B21967EB0CD}" destId="{1DD61467-74B6-4079-9C33-F5C82B6BEB59}" srcOrd="1" destOrd="0" presId="urn:microsoft.com/office/officeart/2005/8/layout/chevronAccent+Icon"/>
    <dgm:cxn modelId="{CCE7F4A6-6033-44A3-9AB3-2CBDB5A82D5F}" type="presParOf" srcId="{A2A4B6B4-4295-49C3-AF37-0FA7C93A91A3}" destId="{513A9064-CAF3-4CD9-99C8-88500DA70E64}" srcOrd="7" destOrd="0" presId="urn:microsoft.com/office/officeart/2005/8/layout/chevronAccent+Icon"/>
    <dgm:cxn modelId="{00C6E954-6637-4C2B-8DCA-CABCA0F9F7BF}" type="presParOf" srcId="{A2A4B6B4-4295-49C3-AF37-0FA7C93A91A3}" destId="{3946526C-2413-4C75-B128-0AA38F5A1356}" srcOrd="8" destOrd="0" presId="urn:microsoft.com/office/officeart/2005/8/layout/chevronAccent+Icon"/>
    <dgm:cxn modelId="{B7CC65A8-58F5-4686-A1B6-19849166FADA}" type="presParOf" srcId="{3946526C-2413-4C75-B128-0AA38F5A1356}" destId="{3B572922-B94E-42E5-BE04-8E2049221774}" srcOrd="0" destOrd="0" presId="urn:microsoft.com/office/officeart/2005/8/layout/chevronAccent+Icon"/>
    <dgm:cxn modelId="{B61C3D32-5605-47AB-A424-27A833EFE01C}" type="presParOf" srcId="{3946526C-2413-4C75-B128-0AA38F5A1356}" destId="{F8797EE3-EB90-40DB-B017-5BA60798AE8C}" srcOrd="1" destOrd="0" presId="urn:microsoft.com/office/officeart/2005/8/layout/chevronAccent+Icon"/>
    <dgm:cxn modelId="{48B33A44-AE0F-48C1-BA80-E69331C18B31}" type="presParOf" srcId="{A2A4B6B4-4295-49C3-AF37-0FA7C93A91A3}" destId="{FAA48CBB-1FED-43C4-8ABF-731D373D2FD6}" srcOrd="9" destOrd="0" presId="urn:microsoft.com/office/officeart/2005/8/layout/chevronAccent+Icon"/>
    <dgm:cxn modelId="{F5BA8995-D1A7-44C8-8540-4B7E7B8050E8}" type="presParOf" srcId="{A2A4B6B4-4295-49C3-AF37-0FA7C93A91A3}" destId="{F3146E23-96D5-4229-B184-C3FCDF3D4D44}" srcOrd="10" destOrd="0" presId="urn:microsoft.com/office/officeart/2005/8/layout/chevronAccent+Icon"/>
    <dgm:cxn modelId="{5B0E48CE-729D-4FE1-9EF3-72A5C410D9CE}" type="presParOf" srcId="{F3146E23-96D5-4229-B184-C3FCDF3D4D44}" destId="{32F1F905-6281-4487-98E2-8319BCCE014C}" srcOrd="0" destOrd="0" presId="urn:microsoft.com/office/officeart/2005/8/layout/chevronAccent+Icon"/>
    <dgm:cxn modelId="{B27B099F-65EA-47B5-8038-DCEB846113CB}" type="presParOf" srcId="{F3146E23-96D5-4229-B184-C3FCDF3D4D44}" destId="{0A2E5257-4497-449D-9FE5-1371171AF15C}" srcOrd="1" destOrd="0" presId="urn:microsoft.com/office/officeart/2005/8/layout/chevronAccent+Icon"/>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5C08AAC-6493-4141-A963-29DCFA98E869}"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FD123151-3537-4D97-BA71-5EF3449B5D71}">
      <dgm:prSet custT="1"/>
      <dgm:spPr/>
      <dgm:t>
        <a:bodyPr/>
        <a:lstStyle/>
        <a:p>
          <a:pPr>
            <a:lnSpc>
              <a:spcPct val="100000"/>
            </a:lnSpc>
            <a:defRPr cap="all"/>
          </a:pPr>
          <a:r>
            <a:rPr lang="en-US" sz="1400" b="0" i="0" dirty="0"/>
            <a:t>Software development and IT operations process</a:t>
          </a:r>
          <a:endParaRPr lang="en-US" sz="1400" dirty="0"/>
        </a:p>
      </dgm:t>
    </dgm:pt>
    <dgm:pt modelId="{AD6BBA2E-8E2E-4BFA-AF44-9276A6630AB6}" type="parTrans" cxnId="{8745F93B-9D8B-46BD-A260-C70729A17187}">
      <dgm:prSet/>
      <dgm:spPr/>
      <dgm:t>
        <a:bodyPr/>
        <a:lstStyle/>
        <a:p>
          <a:endParaRPr lang="en-US" sz="2400"/>
        </a:p>
      </dgm:t>
    </dgm:pt>
    <dgm:pt modelId="{CE0013C0-DF18-4543-87E1-F2ABD64F438E}" type="sibTrans" cxnId="{8745F93B-9D8B-46BD-A260-C70729A17187}">
      <dgm:prSet/>
      <dgm:spPr/>
      <dgm:t>
        <a:bodyPr/>
        <a:lstStyle/>
        <a:p>
          <a:endParaRPr lang="en-US" sz="2400"/>
        </a:p>
      </dgm:t>
    </dgm:pt>
    <dgm:pt modelId="{65325BCA-93C9-4CBF-8EB0-88033343A88D}">
      <dgm:prSet custT="1"/>
      <dgm:spPr/>
      <dgm:t>
        <a:bodyPr/>
        <a:lstStyle/>
        <a:p>
          <a:pPr>
            <a:lnSpc>
              <a:spcPct val="100000"/>
            </a:lnSpc>
            <a:defRPr cap="all"/>
          </a:pPr>
          <a:r>
            <a:rPr lang="en-US" sz="1400" dirty="0"/>
            <a:t>C</a:t>
          </a:r>
          <a:r>
            <a:rPr lang="en-US" sz="1400" b="0" i="0" dirty="0"/>
            <a:t>ombination of two words - Development and </a:t>
          </a:r>
        </a:p>
        <a:p>
          <a:pPr>
            <a:lnSpc>
              <a:spcPct val="100000"/>
            </a:lnSpc>
            <a:defRPr cap="all"/>
          </a:pPr>
          <a:r>
            <a:rPr lang="en-US" sz="1400" b="0" i="0" dirty="0"/>
            <a:t>Operation</a:t>
          </a:r>
          <a:endParaRPr lang="en-US" sz="1400" b="0" dirty="0"/>
        </a:p>
      </dgm:t>
    </dgm:pt>
    <dgm:pt modelId="{AA7CF551-7EF0-4657-A203-36AAAB4ED16D}" type="parTrans" cxnId="{19B86E5B-68CB-4E74-837C-1853F54C3483}">
      <dgm:prSet/>
      <dgm:spPr/>
      <dgm:t>
        <a:bodyPr/>
        <a:lstStyle/>
        <a:p>
          <a:endParaRPr lang="en-US" sz="2400"/>
        </a:p>
      </dgm:t>
    </dgm:pt>
    <dgm:pt modelId="{9F12503B-BC73-45DD-8BBE-0DFCB7E4A393}" type="sibTrans" cxnId="{19B86E5B-68CB-4E74-837C-1853F54C3483}">
      <dgm:prSet/>
      <dgm:spPr/>
      <dgm:t>
        <a:bodyPr/>
        <a:lstStyle/>
        <a:p>
          <a:endParaRPr lang="en-US" sz="2400"/>
        </a:p>
      </dgm:t>
    </dgm:pt>
    <dgm:pt modelId="{5FB56DD0-AF0F-4BD3-A7FA-72755ED29FC2}">
      <dgm:prSet custT="1"/>
      <dgm:spPr/>
      <dgm:t>
        <a:bodyPr/>
        <a:lstStyle/>
        <a:p>
          <a:pPr>
            <a:lnSpc>
              <a:spcPct val="100000"/>
            </a:lnSpc>
            <a:defRPr cap="all"/>
          </a:pPr>
          <a:r>
            <a:rPr lang="en-US" sz="1400" b="0" i="0" dirty="0"/>
            <a:t>One team to handle the complete application lifecycle, from development to testing, deployment, and operations</a:t>
          </a:r>
          <a:endParaRPr lang="en-US" sz="1400" b="0" dirty="0"/>
        </a:p>
      </dgm:t>
    </dgm:pt>
    <dgm:pt modelId="{22B3F7CE-B149-4E9F-A4D1-B6C9BD5BF895}" type="parTrans" cxnId="{69FC904F-E03F-476C-A6EA-F374EEBC8D92}">
      <dgm:prSet/>
      <dgm:spPr/>
      <dgm:t>
        <a:bodyPr/>
        <a:lstStyle/>
        <a:p>
          <a:endParaRPr lang="en-US" sz="2400"/>
        </a:p>
      </dgm:t>
    </dgm:pt>
    <dgm:pt modelId="{29B2EF11-8BD5-452F-A162-539AF662BC56}" type="sibTrans" cxnId="{69FC904F-E03F-476C-A6EA-F374EEBC8D92}">
      <dgm:prSet/>
      <dgm:spPr/>
      <dgm:t>
        <a:bodyPr/>
        <a:lstStyle/>
        <a:p>
          <a:endParaRPr lang="en-US" sz="2400"/>
        </a:p>
      </dgm:t>
    </dgm:pt>
    <dgm:pt modelId="{DB9ED4D5-9F3D-469E-9B53-923583E74139}">
      <dgm:prSet custT="1"/>
      <dgm:spPr/>
      <dgm:t>
        <a:bodyPr/>
        <a:lstStyle/>
        <a:p>
          <a:pPr>
            <a:lnSpc>
              <a:spcPct val="100000"/>
            </a:lnSpc>
            <a:defRPr cap="all"/>
          </a:pPr>
          <a:r>
            <a:rPr lang="en-US" sz="1400" dirty="0"/>
            <a:t>Encourages</a:t>
          </a:r>
          <a:r>
            <a:rPr lang="en-US" sz="1400" b="1" dirty="0"/>
            <a:t> </a:t>
          </a:r>
          <a:r>
            <a:rPr lang="en-US" sz="1400" b="0" i="0" dirty="0"/>
            <a:t>automating the Deployment, configuration, monitoring, and management of applications</a:t>
          </a:r>
          <a:endParaRPr lang="en-US" sz="1400" dirty="0"/>
        </a:p>
      </dgm:t>
    </dgm:pt>
    <dgm:pt modelId="{F0C677D6-2DAA-4E32-9619-51611CAD5C04}" type="parTrans" cxnId="{E63C4390-A367-40B4-A11A-941E45B8E933}">
      <dgm:prSet/>
      <dgm:spPr/>
      <dgm:t>
        <a:bodyPr/>
        <a:lstStyle/>
        <a:p>
          <a:endParaRPr lang="en-US" sz="2400"/>
        </a:p>
      </dgm:t>
    </dgm:pt>
    <dgm:pt modelId="{5241E4A6-6768-4249-88D6-FD324B0A107C}" type="sibTrans" cxnId="{E63C4390-A367-40B4-A11A-941E45B8E933}">
      <dgm:prSet/>
      <dgm:spPr/>
      <dgm:t>
        <a:bodyPr/>
        <a:lstStyle/>
        <a:p>
          <a:endParaRPr lang="en-US" sz="2400"/>
        </a:p>
      </dgm:t>
    </dgm:pt>
    <dgm:pt modelId="{4F4C07D3-74EB-45BF-8AE4-E48508EE632B}">
      <dgm:prSet custT="1"/>
      <dgm:spPr/>
      <dgm:t>
        <a:bodyPr/>
        <a:lstStyle/>
        <a:p>
          <a:pPr>
            <a:lnSpc>
              <a:spcPct val="100000"/>
            </a:lnSpc>
            <a:defRPr cap="all"/>
          </a:pPr>
          <a:r>
            <a:rPr lang="en-US" sz="1400" b="0" i="0" dirty="0"/>
            <a:t>Improves organization’s capability to deliver software applications and services</a:t>
          </a:r>
          <a:endParaRPr lang="en-US" sz="1400" dirty="0"/>
        </a:p>
      </dgm:t>
    </dgm:pt>
    <dgm:pt modelId="{828E26B9-B83F-42FF-A9F6-8AF962DB170B}" type="parTrans" cxnId="{62E6DE7F-3F0D-4E8A-A034-941938113472}">
      <dgm:prSet/>
      <dgm:spPr/>
      <dgm:t>
        <a:bodyPr/>
        <a:lstStyle/>
        <a:p>
          <a:endParaRPr lang="en-US" sz="2400"/>
        </a:p>
      </dgm:t>
    </dgm:pt>
    <dgm:pt modelId="{ED50E368-275C-4369-80D6-82334447C2DD}" type="sibTrans" cxnId="{62E6DE7F-3F0D-4E8A-A034-941938113472}">
      <dgm:prSet/>
      <dgm:spPr/>
      <dgm:t>
        <a:bodyPr/>
        <a:lstStyle/>
        <a:p>
          <a:endParaRPr lang="en-US" sz="2400"/>
        </a:p>
      </dgm:t>
    </dgm:pt>
    <dgm:pt modelId="{28FBEAF4-A6BC-4093-9431-E6F291D9E270}" type="pres">
      <dgm:prSet presAssocID="{75C08AAC-6493-4141-A963-29DCFA98E869}" presName="root" presStyleCnt="0">
        <dgm:presLayoutVars>
          <dgm:dir/>
          <dgm:resizeHandles val="exact"/>
        </dgm:presLayoutVars>
      </dgm:prSet>
      <dgm:spPr/>
      <dgm:t>
        <a:bodyPr/>
        <a:lstStyle/>
        <a:p>
          <a:endParaRPr lang="en-US"/>
        </a:p>
      </dgm:t>
    </dgm:pt>
    <dgm:pt modelId="{28687243-6E6B-468B-8585-3A1F8D238D6C}" type="pres">
      <dgm:prSet presAssocID="{FD123151-3537-4D97-BA71-5EF3449B5D71}" presName="compNode" presStyleCnt="0"/>
      <dgm:spPr/>
    </dgm:pt>
    <dgm:pt modelId="{327D4650-CA46-4956-98C7-3B0FE6E52447}" type="pres">
      <dgm:prSet presAssocID="{FD123151-3537-4D97-BA71-5EF3449B5D71}" presName="iconBgRect" presStyleLbl="bgShp" presStyleIdx="0" presStyleCnt="5"/>
      <dgm:spPr/>
    </dgm:pt>
    <dgm:pt modelId="{48AD3F77-E04C-4226-AAB3-6585AA816703}" type="pres">
      <dgm:prSet presAssocID="{FD123151-3537-4D97-BA71-5EF3449B5D7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xmlns="" val="0"/>
              </a:ext>
              <a:ext uri="{96DAC541-7B7A-43D3-8B79-37D633B846F1}">
                <asvg:svgBlip xmlns:asvg="http://schemas.microsoft.com/office/drawing/2016/SVG/main" xmlns="" r:embed="rId2"/>
              </a:ext>
            </a:extLst>
          </a:blip>
          <a:stretch>
            <a:fillRect/>
          </a:stretch>
        </a:blipFill>
      </dgm:spPr>
      <dgm:extLst>
        <a:ext uri="{E40237B7-FDA0-4F09-8148-C483321AD2D9}">
          <dgm14:cNvPr xmlns:dgm14="http://schemas.microsoft.com/office/drawing/2010/diagram" xmlns="" id="0" name="" descr="Gears"/>
        </a:ext>
      </dgm:extLst>
    </dgm:pt>
    <dgm:pt modelId="{705A969B-82D1-4298-90F3-4F8B4D19460B}" type="pres">
      <dgm:prSet presAssocID="{FD123151-3537-4D97-BA71-5EF3449B5D71}" presName="spaceRect" presStyleCnt="0"/>
      <dgm:spPr/>
    </dgm:pt>
    <dgm:pt modelId="{5B1CFE6F-B6B8-4E25-8C86-B431DC630B5F}" type="pres">
      <dgm:prSet presAssocID="{FD123151-3537-4D97-BA71-5EF3449B5D71}" presName="textRect" presStyleLbl="revTx" presStyleIdx="0" presStyleCnt="5">
        <dgm:presLayoutVars>
          <dgm:chMax val="1"/>
          <dgm:chPref val="1"/>
        </dgm:presLayoutVars>
      </dgm:prSet>
      <dgm:spPr/>
      <dgm:t>
        <a:bodyPr/>
        <a:lstStyle/>
        <a:p>
          <a:endParaRPr lang="en-US"/>
        </a:p>
      </dgm:t>
    </dgm:pt>
    <dgm:pt modelId="{7C136C52-04F1-4F43-9886-50C31F02B078}" type="pres">
      <dgm:prSet presAssocID="{CE0013C0-DF18-4543-87E1-F2ABD64F438E}" presName="sibTrans" presStyleCnt="0"/>
      <dgm:spPr/>
    </dgm:pt>
    <dgm:pt modelId="{BBD476CB-3F41-4122-8A49-9BA46DF8932A}" type="pres">
      <dgm:prSet presAssocID="{65325BCA-93C9-4CBF-8EB0-88033343A88D}" presName="compNode" presStyleCnt="0"/>
      <dgm:spPr/>
    </dgm:pt>
    <dgm:pt modelId="{7845D0E1-1892-4742-B0C0-CA379BD96168}" type="pres">
      <dgm:prSet presAssocID="{65325BCA-93C9-4CBF-8EB0-88033343A88D}" presName="iconBgRect" presStyleLbl="bgShp" presStyleIdx="1" presStyleCnt="5"/>
      <dgm:spPr/>
    </dgm:pt>
    <dgm:pt modelId="{B4B27CC1-2C40-4686-909B-1D6701123309}" type="pres">
      <dgm:prSet presAssocID="{65325BCA-93C9-4CBF-8EB0-88033343A88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a:blipFill>
      </dgm:spPr>
      <dgm:extLst>
        <a:ext uri="{E40237B7-FDA0-4F09-8148-C483321AD2D9}">
          <dgm14:cNvPr xmlns:dgm14="http://schemas.microsoft.com/office/drawing/2010/diagram" xmlns="" id="0" name="" descr="Hierarchy"/>
        </a:ext>
      </dgm:extLst>
    </dgm:pt>
    <dgm:pt modelId="{18F9D814-4789-4394-993F-60685AC6021B}" type="pres">
      <dgm:prSet presAssocID="{65325BCA-93C9-4CBF-8EB0-88033343A88D}" presName="spaceRect" presStyleCnt="0"/>
      <dgm:spPr/>
    </dgm:pt>
    <dgm:pt modelId="{96A20245-3C2C-4D72-8BAC-90D2C2FF50D9}" type="pres">
      <dgm:prSet presAssocID="{65325BCA-93C9-4CBF-8EB0-88033343A88D}" presName="textRect" presStyleLbl="revTx" presStyleIdx="1" presStyleCnt="5">
        <dgm:presLayoutVars>
          <dgm:chMax val="1"/>
          <dgm:chPref val="1"/>
        </dgm:presLayoutVars>
      </dgm:prSet>
      <dgm:spPr/>
      <dgm:t>
        <a:bodyPr/>
        <a:lstStyle/>
        <a:p>
          <a:endParaRPr lang="en-US"/>
        </a:p>
      </dgm:t>
    </dgm:pt>
    <dgm:pt modelId="{9D145771-85D5-4C27-BB41-F071E83A427D}" type="pres">
      <dgm:prSet presAssocID="{9F12503B-BC73-45DD-8BBE-0DFCB7E4A393}" presName="sibTrans" presStyleCnt="0"/>
      <dgm:spPr/>
    </dgm:pt>
    <dgm:pt modelId="{2F888483-DB2F-4FCA-9D27-2FA7E088CE1D}" type="pres">
      <dgm:prSet presAssocID="{5FB56DD0-AF0F-4BD3-A7FA-72755ED29FC2}" presName="compNode" presStyleCnt="0"/>
      <dgm:spPr/>
    </dgm:pt>
    <dgm:pt modelId="{D0770FD3-36D5-49EE-8D00-A24F9654C9F0}" type="pres">
      <dgm:prSet presAssocID="{5FB56DD0-AF0F-4BD3-A7FA-72755ED29FC2}" presName="iconBgRect" presStyleLbl="bgShp" presStyleIdx="2" presStyleCnt="5"/>
      <dgm:spPr/>
    </dgm:pt>
    <dgm:pt modelId="{6686C524-8D8B-457A-A8F8-B8F9F263595F}" type="pres">
      <dgm:prSet presAssocID="{5FB56DD0-AF0F-4BD3-A7FA-72755ED29FC2}"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tretch>
            <a:fillRect/>
          </a:stretch>
        </a:blipFill>
      </dgm:spPr>
      <dgm:extLst>
        <a:ext uri="{E40237B7-FDA0-4F09-8148-C483321AD2D9}">
          <dgm14:cNvPr xmlns:dgm14="http://schemas.microsoft.com/office/drawing/2010/diagram" xmlns="" id="0" name="" descr="Astronaut"/>
        </a:ext>
      </dgm:extLst>
    </dgm:pt>
    <dgm:pt modelId="{277A8E6D-E91A-4739-9B43-1E303B1421CB}" type="pres">
      <dgm:prSet presAssocID="{5FB56DD0-AF0F-4BD3-A7FA-72755ED29FC2}" presName="spaceRect" presStyleCnt="0"/>
      <dgm:spPr/>
    </dgm:pt>
    <dgm:pt modelId="{FB0376B6-B66C-4EDE-A58F-4284A98DD796}" type="pres">
      <dgm:prSet presAssocID="{5FB56DD0-AF0F-4BD3-A7FA-72755ED29FC2}" presName="textRect" presStyleLbl="revTx" presStyleIdx="2" presStyleCnt="5">
        <dgm:presLayoutVars>
          <dgm:chMax val="1"/>
          <dgm:chPref val="1"/>
        </dgm:presLayoutVars>
      </dgm:prSet>
      <dgm:spPr/>
      <dgm:t>
        <a:bodyPr/>
        <a:lstStyle/>
        <a:p>
          <a:endParaRPr lang="en-US"/>
        </a:p>
      </dgm:t>
    </dgm:pt>
    <dgm:pt modelId="{D47A767C-D256-4813-AE95-0DB3B9AE6DB5}" type="pres">
      <dgm:prSet presAssocID="{29B2EF11-8BD5-452F-A162-539AF662BC56}" presName="sibTrans" presStyleCnt="0"/>
      <dgm:spPr/>
    </dgm:pt>
    <dgm:pt modelId="{F84291E0-DA2E-43F0-937F-8D9D0DBFD562}" type="pres">
      <dgm:prSet presAssocID="{DB9ED4D5-9F3D-469E-9B53-923583E74139}" presName="compNode" presStyleCnt="0"/>
      <dgm:spPr/>
    </dgm:pt>
    <dgm:pt modelId="{E9E7A3C5-17B2-47C1-AA94-981CF21FD433}" type="pres">
      <dgm:prSet presAssocID="{DB9ED4D5-9F3D-469E-9B53-923583E74139}" presName="iconBgRect" presStyleLbl="bgShp" presStyleIdx="3" presStyleCnt="5"/>
      <dgm:spPr/>
    </dgm:pt>
    <dgm:pt modelId="{B4910ED4-9C7A-4F1C-8FFD-DF3FE6C2ABA7}" type="pres">
      <dgm:prSet presAssocID="{DB9ED4D5-9F3D-469E-9B53-923583E7413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xmlns="" val="0"/>
              </a:ext>
              <a:ext uri="{96DAC541-7B7A-43D3-8B79-37D633B846F1}">
                <asvg:svgBlip xmlns:asvg="http://schemas.microsoft.com/office/drawing/2016/SVG/main" xmlns="" r:embed="rId8"/>
              </a:ext>
            </a:extLst>
          </a:blip>
          <a:stretch>
            <a:fillRect/>
          </a:stretch>
        </a:blipFill>
      </dgm:spPr>
      <dgm:extLst>
        <a:ext uri="{E40237B7-FDA0-4F09-8148-C483321AD2D9}">
          <dgm14:cNvPr xmlns:dgm14="http://schemas.microsoft.com/office/drawing/2010/diagram" xmlns="" id="0" name="" descr="Robot"/>
        </a:ext>
      </dgm:extLst>
    </dgm:pt>
    <dgm:pt modelId="{BA62C0A6-1ED7-47C9-A776-44B861F5E496}" type="pres">
      <dgm:prSet presAssocID="{DB9ED4D5-9F3D-469E-9B53-923583E74139}" presName="spaceRect" presStyleCnt="0"/>
      <dgm:spPr/>
    </dgm:pt>
    <dgm:pt modelId="{C06AFEB4-BEFF-4A23-9030-59D287E23304}" type="pres">
      <dgm:prSet presAssocID="{DB9ED4D5-9F3D-469E-9B53-923583E74139}" presName="textRect" presStyleLbl="revTx" presStyleIdx="3" presStyleCnt="5">
        <dgm:presLayoutVars>
          <dgm:chMax val="1"/>
          <dgm:chPref val="1"/>
        </dgm:presLayoutVars>
      </dgm:prSet>
      <dgm:spPr/>
      <dgm:t>
        <a:bodyPr/>
        <a:lstStyle/>
        <a:p>
          <a:endParaRPr lang="en-US"/>
        </a:p>
      </dgm:t>
    </dgm:pt>
    <dgm:pt modelId="{178A6589-7DCC-404C-8BA7-27A4EA8B7028}" type="pres">
      <dgm:prSet presAssocID="{5241E4A6-6768-4249-88D6-FD324B0A107C}" presName="sibTrans" presStyleCnt="0"/>
      <dgm:spPr/>
    </dgm:pt>
    <dgm:pt modelId="{C08F76EF-2AD9-489B-83E9-A99FF9921683}" type="pres">
      <dgm:prSet presAssocID="{4F4C07D3-74EB-45BF-8AE4-E48508EE632B}" presName="compNode" presStyleCnt="0"/>
      <dgm:spPr/>
    </dgm:pt>
    <dgm:pt modelId="{A83AF6FC-E707-48FF-A19E-00437A0C7FA7}" type="pres">
      <dgm:prSet presAssocID="{4F4C07D3-74EB-45BF-8AE4-E48508EE632B}" presName="iconBgRect" presStyleLbl="bgShp" presStyleIdx="4" presStyleCnt="5"/>
      <dgm:spPr/>
    </dgm:pt>
    <dgm:pt modelId="{B071D58D-9B5B-4BE4-B2F4-7C0AB5AB4E10}" type="pres">
      <dgm:prSet presAssocID="{4F4C07D3-74EB-45BF-8AE4-E48508EE632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xmlns="" val="0"/>
              </a:ext>
              <a:ext uri="{96DAC541-7B7A-43D3-8B79-37D633B846F1}">
                <asvg:svgBlip xmlns:asvg="http://schemas.microsoft.com/office/drawing/2016/SVG/main" xmlns="" r:embed="rId10"/>
              </a:ext>
            </a:extLst>
          </a:blip>
          <a:stretch>
            <a:fillRect/>
          </a:stretch>
        </a:blipFill>
      </dgm:spPr>
      <dgm:extLst>
        <a:ext uri="{E40237B7-FDA0-4F09-8148-C483321AD2D9}">
          <dgm14:cNvPr xmlns:dgm14="http://schemas.microsoft.com/office/drawing/2010/diagram" xmlns="" id="0" name="" descr="Upward trend"/>
        </a:ext>
      </dgm:extLst>
    </dgm:pt>
    <dgm:pt modelId="{36D5AEEC-8CFE-4EFB-9A30-3B09DF015426}" type="pres">
      <dgm:prSet presAssocID="{4F4C07D3-74EB-45BF-8AE4-E48508EE632B}" presName="spaceRect" presStyleCnt="0"/>
      <dgm:spPr/>
    </dgm:pt>
    <dgm:pt modelId="{E20D9562-7366-46A5-8F14-345E2B76B528}" type="pres">
      <dgm:prSet presAssocID="{4F4C07D3-74EB-45BF-8AE4-E48508EE632B}" presName="textRect" presStyleLbl="revTx" presStyleIdx="4" presStyleCnt="5">
        <dgm:presLayoutVars>
          <dgm:chMax val="1"/>
          <dgm:chPref val="1"/>
        </dgm:presLayoutVars>
      </dgm:prSet>
      <dgm:spPr/>
      <dgm:t>
        <a:bodyPr/>
        <a:lstStyle/>
        <a:p>
          <a:endParaRPr lang="en-US"/>
        </a:p>
      </dgm:t>
    </dgm:pt>
  </dgm:ptLst>
  <dgm:cxnLst>
    <dgm:cxn modelId="{1BC5D57C-91FB-4A11-8B04-2E272B286636}" type="presOf" srcId="{4F4C07D3-74EB-45BF-8AE4-E48508EE632B}" destId="{E20D9562-7366-46A5-8F14-345E2B76B528}" srcOrd="0" destOrd="0" presId="urn:microsoft.com/office/officeart/2018/5/layout/IconCircleLabelList"/>
    <dgm:cxn modelId="{8745F93B-9D8B-46BD-A260-C70729A17187}" srcId="{75C08AAC-6493-4141-A963-29DCFA98E869}" destId="{FD123151-3537-4D97-BA71-5EF3449B5D71}" srcOrd="0" destOrd="0" parTransId="{AD6BBA2E-8E2E-4BFA-AF44-9276A6630AB6}" sibTransId="{CE0013C0-DF18-4543-87E1-F2ABD64F438E}"/>
    <dgm:cxn modelId="{62E6DE7F-3F0D-4E8A-A034-941938113472}" srcId="{75C08AAC-6493-4141-A963-29DCFA98E869}" destId="{4F4C07D3-74EB-45BF-8AE4-E48508EE632B}" srcOrd="4" destOrd="0" parTransId="{828E26B9-B83F-42FF-A9F6-8AF962DB170B}" sibTransId="{ED50E368-275C-4369-80D6-82334447C2DD}"/>
    <dgm:cxn modelId="{8FA56BFB-FF19-47DB-8556-2E4256D09F81}" type="presOf" srcId="{FD123151-3537-4D97-BA71-5EF3449B5D71}" destId="{5B1CFE6F-B6B8-4E25-8C86-B431DC630B5F}" srcOrd="0" destOrd="0" presId="urn:microsoft.com/office/officeart/2018/5/layout/IconCircleLabelList"/>
    <dgm:cxn modelId="{12577F35-FDF9-443E-B4ED-33704E393D7F}" type="presOf" srcId="{75C08AAC-6493-4141-A963-29DCFA98E869}" destId="{28FBEAF4-A6BC-4093-9431-E6F291D9E270}" srcOrd="0" destOrd="0" presId="urn:microsoft.com/office/officeart/2018/5/layout/IconCircleLabelList"/>
    <dgm:cxn modelId="{F064CBE2-63C1-42BA-8CB4-F3569F3A04CD}" type="presOf" srcId="{DB9ED4D5-9F3D-469E-9B53-923583E74139}" destId="{C06AFEB4-BEFF-4A23-9030-59D287E23304}" srcOrd="0" destOrd="0" presId="urn:microsoft.com/office/officeart/2018/5/layout/IconCircleLabelList"/>
    <dgm:cxn modelId="{19B86E5B-68CB-4E74-837C-1853F54C3483}" srcId="{75C08AAC-6493-4141-A963-29DCFA98E869}" destId="{65325BCA-93C9-4CBF-8EB0-88033343A88D}" srcOrd="1" destOrd="0" parTransId="{AA7CF551-7EF0-4657-A203-36AAAB4ED16D}" sibTransId="{9F12503B-BC73-45DD-8BBE-0DFCB7E4A393}"/>
    <dgm:cxn modelId="{69FC904F-E03F-476C-A6EA-F374EEBC8D92}" srcId="{75C08AAC-6493-4141-A963-29DCFA98E869}" destId="{5FB56DD0-AF0F-4BD3-A7FA-72755ED29FC2}" srcOrd="2" destOrd="0" parTransId="{22B3F7CE-B149-4E9F-A4D1-B6C9BD5BF895}" sibTransId="{29B2EF11-8BD5-452F-A162-539AF662BC56}"/>
    <dgm:cxn modelId="{14DAA436-0487-4616-8776-F5DE1DBCCAEE}" type="presOf" srcId="{65325BCA-93C9-4CBF-8EB0-88033343A88D}" destId="{96A20245-3C2C-4D72-8BAC-90D2C2FF50D9}" srcOrd="0" destOrd="0" presId="urn:microsoft.com/office/officeart/2018/5/layout/IconCircleLabelList"/>
    <dgm:cxn modelId="{D87BCAD9-DEF9-4C3C-B3FE-CD40E37BA93D}" type="presOf" srcId="{5FB56DD0-AF0F-4BD3-A7FA-72755ED29FC2}" destId="{FB0376B6-B66C-4EDE-A58F-4284A98DD796}" srcOrd="0" destOrd="0" presId="urn:microsoft.com/office/officeart/2018/5/layout/IconCircleLabelList"/>
    <dgm:cxn modelId="{E63C4390-A367-40B4-A11A-941E45B8E933}" srcId="{75C08AAC-6493-4141-A963-29DCFA98E869}" destId="{DB9ED4D5-9F3D-469E-9B53-923583E74139}" srcOrd="3" destOrd="0" parTransId="{F0C677D6-2DAA-4E32-9619-51611CAD5C04}" sibTransId="{5241E4A6-6768-4249-88D6-FD324B0A107C}"/>
    <dgm:cxn modelId="{DD5D2C2D-49F3-49A9-9B2B-5AA887E208F4}" type="presParOf" srcId="{28FBEAF4-A6BC-4093-9431-E6F291D9E270}" destId="{28687243-6E6B-468B-8585-3A1F8D238D6C}" srcOrd="0" destOrd="0" presId="urn:microsoft.com/office/officeart/2018/5/layout/IconCircleLabelList"/>
    <dgm:cxn modelId="{7BFC8FD0-9C89-4262-B0C2-45EBFEA63034}" type="presParOf" srcId="{28687243-6E6B-468B-8585-3A1F8D238D6C}" destId="{327D4650-CA46-4956-98C7-3B0FE6E52447}" srcOrd="0" destOrd="0" presId="urn:microsoft.com/office/officeart/2018/5/layout/IconCircleLabelList"/>
    <dgm:cxn modelId="{1E76E6BF-16EA-4EBB-99C2-D64B254F2222}" type="presParOf" srcId="{28687243-6E6B-468B-8585-3A1F8D238D6C}" destId="{48AD3F77-E04C-4226-AAB3-6585AA816703}" srcOrd="1" destOrd="0" presId="urn:microsoft.com/office/officeart/2018/5/layout/IconCircleLabelList"/>
    <dgm:cxn modelId="{1B3400BC-21E3-4D80-99AF-6044FD025958}" type="presParOf" srcId="{28687243-6E6B-468B-8585-3A1F8D238D6C}" destId="{705A969B-82D1-4298-90F3-4F8B4D19460B}" srcOrd="2" destOrd="0" presId="urn:microsoft.com/office/officeart/2018/5/layout/IconCircleLabelList"/>
    <dgm:cxn modelId="{5B2FFAE2-6F10-4975-8FF6-50604F08C009}" type="presParOf" srcId="{28687243-6E6B-468B-8585-3A1F8D238D6C}" destId="{5B1CFE6F-B6B8-4E25-8C86-B431DC630B5F}" srcOrd="3" destOrd="0" presId="urn:microsoft.com/office/officeart/2018/5/layout/IconCircleLabelList"/>
    <dgm:cxn modelId="{9A45CE22-AEA5-411F-BCC1-780795CBBCAB}" type="presParOf" srcId="{28FBEAF4-A6BC-4093-9431-E6F291D9E270}" destId="{7C136C52-04F1-4F43-9886-50C31F02B078}" srcOrd="1" destOrd="0" presId="urn:microsoft.com/office/officeart/2018/5/layout/IconCircleLabelList"/>
    <dgm:cxn modelId="{3AD1807E-FC51-47B9-AA40-2639301B0A9B}" type="presParOf" srcId="{28FBEAF4-A6BC-4093-9431-E6F291D9E270}" destId="{BBD476CB-3F41-4122-8A49-9BA46DF8932A}" srcOrd="2" destOrd="0" presId="urn:microsoft.com/office/officeart/2018/5/layout/IconCircleLabelList"/>
    <dgm:cxn modelId="{0D23FAF0-F889-4479-B839-C3E159AAC7AA}" type="presParOf" srcId="{BBD476CB-3F41-4122-8A49-9BA46DF8932A}" destId="{7845D0E1-1892-4742-B0C0-CA379BD96168}" srcOrd="0" destOrd="0" presId="urn:microsoft.com/office/officeart/2018/5/layout/IconCircleLabelList"/>
    <dgm:cxn modelId="{0A9ACE10-5C5E-4DC4-BFFD-D796782CB093}" type="presParOf" srcId="{BBD476CB-3F41-4122-8A49-9BA46DF8932A}" destId="{B4B27CC1-2C40-4686-909B-1D6701123309}" srcOrd="1" destOrd="0" presId="urn:microsoft.com/office/officeart/2018/5/layout/IconCircleLabelList"/>
    <dgm:cxn modelId="{2C931678-9F44-4172-976A-B384ED2C0430}" type="presParOf" srcId="{BBD476CB-3F41-4122-8A49-9BA46DF8932A}" destId="{18F9D814-4789-4394-993F-60685AC6021B}" srcOrd="2" destOrd="0" presId="urn:microsoft.com/office/officeart/2018/5/layout/IconCircleLabelList"/>
    <dgm:cxn modelId="{7F877E02-081A-4484-9E6A-F69140E44CA5}" type="presParOf" srcId="{BBD476CB-3F41-4122-8A49-9BA46DF8932A}" destId="{96A20245-3C2C-4D72-8BAC-90D2C2FF50D9}" srcOrd="3" destOrd="0" presId="urn:microsoft.com/office/officeart/2018/5/layout/IconCircleLabelList"/>
    <dgm:cxn modelId="{8A62A0DA-B60E-40AB-A964-38C54DAC046B}" type="presParOf" srcId="{28FBEAF4-A6BC-4093-9431-E6F291D9E270}" destId="{9D145771-85D5-4C27-BB41-F071E83A427D}" srcOrd="3" destOrd="0" presId="urn:microsoft.com/office/officeart/2018/5/layout/IconCircleLabelList"/>
    <dgm:cxn modelId="{9AD55417-D37B-445D-B9CF-B9CC4CC4D348}" type="presParOf" srcId="{28FBEAF4-A6BC-4093-9431-E6F291D9E270}" destId="{2F888483-DB2F-4FCA-9D27-2FA7E088CE1D}" srcOrd="4" destOrd="0" presId="urn:microsoft.com/office/officeart/2018/5/layout/IconCircleLabelList"/>
    <dgm:cxn modelId="{AD3F1D31-9D63-48C0-A99E-E02F42D0623D}" type="presParOf" srcId="{2F888483-DB2F-4FCA-9D27-2FA7E088CE1D}" destId="{D0770FD3-36D5-49EE-8D00-A24F9654C9F0}" srcOrd="0" destOrd="0" presId="urn:microsoft.com/office/officeart/2018/5/layout/IconCircleLabelList"/>
    <dgm:cxn modelId="{4CF26920-F749-413B-BEBF-32B7654F696F}" type="presParOf" srcId="{2F888483-DB2F-4FCA-9D27-2FA7E088CE1D}" destId="{6686C524-8D8B-457A-A8F8-B8F9F263595F}" srcOrd="1" destOrd="0" presId="urn:microsoft.com/office/officeart/2018/5/layout/IconCircleLabelList"/>
    <dgm:cxn modelId="{0887A0EA-4B74-4AC2-8CA9-8DF3E74406DE}" type="presParOf" srcId="{2F888483-DB2F-4FCA-9D27-2FA7E088CE1D}" destId="{277A8E6D-E91A-4739-9B43-1E303B1421CB}" srcOrd="2" destOrd="0" presId="urn:microsoft.com/office/officeart/2018/5/layout/IconCircleLabelList"/>
    <dgm:cxn modelId="{47466FB5-939A-44C6-86F6-99C3F695D677}" type="presParOf" srcId="{2F888483-DB2F-4FCA-9D27-2FA7E088CE1D}" destId="{FB0376B6-B66C-4EDE-A58F-4284A98DD796}" srcOrd="3" destOrd="0" presId="urn:microsoft.com/office/officeart/2018/5/layout/IconCircleLabelList"/>
    <dgm:cxn modelId="{DCAC8734-0D99-409E-9BF1-FCDF22C1E9B2}" type="presParOf" srcId="{28FBEAF4-A6BC-4093-9431-E6F291D9E270}" destId="{D47A767C-D256-4813-AE95-0DB3B9AE6DB5}" srcOrd="5" destOrd="0" presId="urn:microsoft.com/office/officeart/2018/5/layout/IconCircleLabelList"/>
    <dgm:cxn modelId="{B2A874AC-72D5-40A7-9C6B-DE814D368D62}" type="presParOf" srcId="{28FBEAF4-A6BC-4093-9431-E6F291D9E270}" destId="{F84291E0-DA2E-43F0-937F-8D9D0DBFD562}" srcOrd="6" destOrd="0" presId="urn:microsoft.com/office/officeart/2018/5/layout/IconCircleLabelList"/>
    <dgm:cxn modelId="{F83A6876-65AF-4197-AB94-8722EFEDF7B5}" type="presParOf" srcId="{F84291E0-DA2E-43F0-937F-8D9D0DBFD562}" destId="{E9E7A3C5-17B2-47C1-AA94-981CF21FD433}" srcOrd="0" destOrd="0" presId="urn:microsoft.com/office/officeart/2018/5/layout/IconCircleLabelList"/>
    <dgm:cxn modelId="{99F71D2C-C5EF-41B7-B658-B36912E1200D}" type="presParOf" srcId="{F84291E0-DA2E-43F0-937F-8D9D0DBFD562}" destId="{B4910ED4-9C7A-4F1C-8FFD-DF3FE6C2ABA7}" srcOrd="1" destOrd="0" presId="urn:microsoft.com/office/officeart/2018/5/layout/IconCircleLabelList"/>
    <dgm:cxn modelId="{A319212D-D871-4BBE-971E-D6C45881DE00}" type="presParOf" srcId="{F84291E0-DA2E-43F0-937F-8D9D0DBFD562}" destId="{BA62C0A6-1ED7-47C9-A776-44B861F5E496}" srcOrd="2" destOrd="0" presId="urn:microsoft.com/office/officeart/2018/5/layout/IconCircleLabelList"/>
    <dgm:cxn modelId="{253DA3B3-C39B-467F-9DAC-C9AEB888BC7A}" type="presParOf" srcId="{F84291E0-DA2E-43F0-937F-8D9D0DBFD562}" destId="{C06AFEB4-BEFF-4A23-9030-59D287E23304}" srcOrd="3" destOrd="0" presId="urn:microsoft.com/office/officeart/2018/5/layout/IconCircleLabelList"/>
    <dgm:cxn modelId="{CCC1EEC9-FA84-4DF4-87A1-3D179B89E048}" type="presParOf" srcId="{28FBEAF4-A6BC-4093-9431-E6F291D9E270}" destId="{178A6589-7DCC-404C-8BA7-27A4EA8B7028}" srcOrd="7" destOrd="0" presId="urn:microsoft.com/office/officeart/2018/5/layout/IconCircleLabelList"/>
    <dgm:cxn modelId="{42869D93-7021-4E2A-8544-F40FE5208956}" type="presParOf" srcId="{28FBEAF4-A6BC-4093-9431-E6F291D9E270}" destId="{C08F76EF-2AD9-489B-83E9-A99FF9921683}" srcOrd="8" destOrd="0" presId="urn:microsoft.com/office/officeart/2018/5/layout/IconCircleLabelList"/>
    <dgm:cxn modelId="{B6785BED-5ABB-4C60-81C2-A5208B79A71A}" type="presParOf" srcId="{C08F76EF-2AD9-489B-83E9-A99FF9921683}" destId="{A83AF6FC-E707-48FF-A19E-00437A0C7FA7}" srcOrd="0" destOrd="0" presId="urn:microsoft.com/office/officeart/2018/5/layout/IconCircleLabelList"/>
    <dgm:cxn modelId="{3AB5CE80-EB41-4B14-9C1B-B8A3A46853CC}" type="presParOf" srcId="{C08F76EF-2AD9-489B-83E9-A99FF9921683}" destId="{B071D58D-9B5B-4BE4-B2F4-7C0AB5AB4E10}" srcOrd="1" destOrd="0" presId="urn:microsoft.com/office/officeart/2018/5/layout/IconCircleLabelList"/>
    <dgm:cxn modelId="{0888AAF4-5AD9-4549-B27E-3A8A3291C5A8}" type="presParOf" srcId="{C08F76EF-2AD9-489B-83E9-A99FF9921683}" destId="{36D5AEEC-8CFE-4EFB-9A30-3B09DF015426}" srcOrd="2" destOrd="0" presId="urn:microsoft.com/office/officeart/2018/5/layout/IconCircleLabelList"/>
    <dgm:cxn modelId="{303ECCA9-D63B-4A0D-96A1-6BA0D772B337}" type="presParOf" srcId="{C08F76EF-2AD9-489B-83E9-A99FF9921683}" destId="{E20D9562-7366-46A5-8F14-345E2B76B528}" srcOrd="3" destOrd="0" presId="urn:microsoft.com/office/officeart/2018/5/layout/IconCircleLabelLis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6F5D20B-9FC1-4CA7-A153-1757C50D0347}" type="doc">
      <dgm:prSet loTypeId="urn:microsoft.com/office/officeart/2005/8/layout/default#1" loCatId="list" qsTypeId="urn:microsoft.com/office/officeart/2005/8/quickstyle/simple1" qsCatId="simple" csTypeId="urn:microsoft.com/office/officeart/2005/8/colors/colorful2" csCatId="colorful" phldr="1"/>
      <dgm:spPr/>
      <dgm:t>
        <a:bodyPr/>
        <a:lstStyle/>
        <a:p>
          <a:endParaRPr lang="en-US"/>
        </a:p>
      </dgm:t>
    </dgm:pt>
    <dgm:pt modelId="{70262DA1-8167-467E-A019-03AA8E92D2DF}">
      <dgm:prSet/>
      <dgm:spPr/>
      <dgm:t>
        <a:bodyPr/>
        <a:lstStyle/>
        <a:p>
          <a:r>
            <a:rPr lang="en-US" b="0" i="0" dirty="0"/>
            <a:t>Helps to become more agile and able to deliver applications faster</a:t>
          </a:r>
          <a:endParaRPr lang="en-US" dirty="0"/>
        </a:p>
      </dgm:t>
    </dgm:pt>
    <dgm:pt modelId="{87836F2A-BD29-47BD-9D0D-492D0F58A08E}" type="parTrans" cxnId="{250B2830-5AB0-4F7E-8C61-9BF6841E4B69}">
      <dgm:prSet/>
      <dgm:spPr/>
      <dgm:t>
        <a:bodyPr/>
        <a:lstStyle/>
        <a:p>
          <a:endParaRPr lang="en-US"/>
        </a:p>
      </dgm:t>
    </dgm:pt>
    <dgm:pt modelId="{ADD3F056-3267-4120-8782-3CCC6E647877}" type="sibTrans" cxnId="{250B2830-5AB0-4F7E-8C61-9BF6841E4B69}">
      <dgm:prSet/>
      <dgm:spPr/>
      <dgm:t>
        <a:bodyPr/>
        <a:lstStyle/>
        <a:p>
          <a:endParaRPr lang="en-US"/>
        </a:p>
      </dgm:t>
    </dgm:pt>
    <dgm:pt modelId="{16D31081-7A19-4382-923F-60F8EBBBD0A7}">
      <dgm:prSet/>
      <dgm:spPr/>
      <dgm:t>
        <a:bodyPr/>
        <a:lstStyle/>
        <a:p>
          <a:r>
            <a:rPr lang="en-US" b="0" i="0" dirty="0"/>
            <a:t>Better approach for quick application development and deployment</a:t>
          </a:r>
          <a:endParaRPr lang="en-US" dirty="0"/>
        </a:p>
      </dgm:t>
    </dgm:pt>
    <dgm:pt modelId="{3C76A027-65DF-4E19-81AF-F7CEDEA059BB}" type="parTrans" cxnId="{06B50C5D-E486-419E-9DDB-F3D343511161}">
      <dgm:prSet/>
      <dgm:spPr/>
      <dgm:t>
        <a:bodyPr/>
        <a:lstStyle/>
        <a:p>
          <a:endParaRPr lang="en-US"/>
        </a:p>
      </dgm:t>
    </dgm:pt>
    <dgm:pt modelId="{5ECEF862-2140-4118-B9DE-1D9129AA2028}" type="sibTrans" cxnId="{06B50C5D-E486-419E-9DDB-F3D343511161}">
      <dgm:prSet/>
      <dgm:spPr/>
      <dgm:t>
        <a:bodyPr/>
        <a:lstStyle/>
        <a:p>
          <a:endParaRPr lang="en-US"/>
        </a:p>
      </dgm:t>
    </dgm:pt>
    <dgm:pt modelId="{78A30612-B182-4544-9ED9-4A0C64862D11}">
      <dgm:prSet/>
      <dgm:spPr/>
      <dgm:t>
        <a:bodyPr/>
        <a:lstStyle/>
        <a:p>
          <a:r>
            <a:rPr lang="en-US" b="0" i="0" dirty="0"/>
            <a:t>Responds faster to the market changes to improve business growth</a:t>
          </a:r>
          <a:endParaRPr lang="en-US" dirty="0"/>
        </a:p>
      </dgm:t>
    </dgm:pt>
    <dgm:pt modelId="{1EDC88F8-4125-4D1C-AE96-D61257E4DFE6}" type="parTrans" cxnId="{666A4595-8E0D-415D-8EAD-513510CDC6B6}">
      <dgm:prSet/>
      <dgm:spPr/>
      <dgm:t>
        <a:bodyPr/>
        <a:lstStyle/>
        <a:p>
          <a:endParaRPr lang="en-US"/>
        </a:p>
      </dgm:t>
    </dgm:pt>
    <dgm:pt modelId="{1B55CF75-B69E-444E-BEFB-74E4942498B8}" type="sibTrans" cxnId="{666A4595-8E0D-415D-8EAD-513510CDC6B6}">
      <dgm:prSet/>
      <dgm:spPr/>
      <dgm:t>
        <a:bodyPr/>
        <a:lstStyle/>
        <a:p>
          <a:endParaRPr lang="en-US"/>
        </a:p>
      </dgm:t>
    </dgm:pt>
    <dgm:pt modelId="{EF474C3A-6029-4331-BB4D-22A18D18BA50}">
      <dgm:prSet/>
      <dgm:spPr/>
      <dgm:t>
        <a:bodyPr/>
        <a:lstStyle/>
        <a:p>
          <a:r>
            <a:rPr lang="en-US" b="0" i="0" dirty="0"/>
            <a:t>Increases business profit by reducing software delivery time and transportation costs</a:t>
          </a:r>
          <a:endParaRPr lang="en-US" dirty="0"/>
        </a:p>
      </dgm:t>
    </dgm:pt>
    <dgm:pt modelId="{4EB2ADCB-2CBB-4666-9C8A-16D21A948299}" type="parTrans" cxnId="{8FFCF0C5-6B02-45AF-9BF7-FA53CE6BDD71}">
      <dgm:prSet/>
      <dgm:spPr/>
      <dgm:t>
        <a:bodyPr/>
        <a:lstStyle/>
        <a:p>
          <a:endParaRPr lang="en-US"/>
        </a:p>
      </dgm:t>
    </dgm:pt>
    <dgm:pt modelId="{E270F0F8-2FB2-4282-8CCC-8B193595C4C0}" type="sibTrans" cxnId="{8FFCF0C5-6B02-45AF-9BF7-FA53CE6BDD71}">
      <dgm:prSet/>
      <dgm:spPr/>
      <dgm:t>
        <a:bodyPr/>
        <a:lstStyle/>
        <a:p>
          <a:endParaRPr lang="en-US"/>
        </a:p>
      </dgm:t>
    </dgm:pt>
    <dgm:pt modelId="{085E72C0-8405-43E5-970E-A4A9A574C483}">
      <dgm:prSet/>
      <dgm:spPr/>
      <dgm:t>
        <a:bodyPr/>
        <a:lstStyle/>
        <a:p>
          <a:r>
            <a:rPr lang="en-US" b="0" i="0" dirty="0"/>
            <a:t>DevOps clears the descriptive process, which gives clarity on product development and delivery</a:t>
          </a:r>
          <a:endParaRPr lang="en-US" dirty="0"/>
        </a:p>
      </dgm:t>
    </dgm:pt>
    <dgm:pt modelId="{73D625C2-B21D-449A-864C-61E3D921AFB3}" type="parTrans" cxnId="{CE2E5454-F91A-4AA5-87CA-0788848CF94A}">
      <dgm:prSet/>
      <dgm:spPr/>
      <dgm:t>
        <a:bodyPr/>
        <a:lstStyle/>
        <a:p>
          <a:endParaRPr lang="en-US"/>
        </a:p>
      </dgm:t>
    </dgm:pt>
    <dgm:pt modelId="{788753E0-0839-4C71-A756-AB556B5DA663}" type="sibTrans" cxnId="{CE2E5454-F91A-4AA5-87CA-0788848CF94A}">
      <dgm:prSet/>
      <dgm:spPr/>
      <dgm:t>
        <a:bodyPr/>
        <a:lstStyle/>
        <a:p>
          <a:endParaRPr lang="en-US"/>
        </a:p>
      </dgm:t>
    </dgm:pt>
    <dgm:pt modelId="{28E3A041-C42E-4B15-93E5-1B8CA55C330C}">
      <dgm:prSet/>
      <dgm:spPr/>
      <dgm:t>
        <a:bodyPr/>
        <a:lstStyle/>
        <a:p>
          <a:r>
            <a:rPr lang="en-US" b="0" i="0" dirty="0"/>
            <a:t>Improves customer experience and satisfaction</a:t>
          </a:r>
          <a:endParaRPr lang="en-US" dirty="0"/>
        </a:p>
      </dgm:t>
    </dgm:pt>
    <dgm:pt modelId="{26D8C1E7-9673-4DB7-B4CC-0C1B413BD837}" type="parTrans" cxnId="{F8B4BF2E-B229-42A7-8A25-35D7922BD524}">
      <dgm:prSet/>
      <dgm:spPr/>
      <dgm:t>
        <a:bodyPr/>
        <a:lstStyle/>
        <a:p>
          <a:endParaRPr lang="en-US"/>
        </a:p>
      </dgm:t>
    </dgm:pt>
    <dgm:pt modelId="{808E60BD-D56D-4C87-9813-225751323AEF}" type="sibTrans" cxnId="{F8B4BF2E-B229-42A7-8A25-35D7922BD524}">
      <dgm:prSet/>
      <dgm:spPr/>
      <dgm:t>
        <a:bodyPr/>
        <a:lstStyle/>
        <a:p>
          <a:endParaRPr lang="en-US"/>
        </a:p>
      </dgm:t>
    </dgm:pt>
    <dgm:pt modelId="{E36B622E-7932-49FD-A1D6-690B1A1EE30B}">
      <dgm:prSet/>
      <dgm:spPr/>
      <dgm:t>
        <a:bodyPr/>
        <a:lstStyle/>
        <a:p>
          <a:r>
            <a:rPr lang="en-US" b="0" i="0" dirty="0"/>
            <a:t>DevOps simplifies collaboration and places all tools in the cloud for customers to access</a:t>
          </a:r>
          <a:endParaRPr lang="en-US" dirty="0"/>
        </a:p>
      </dgm:t>
    </dgm:pt>
    <dgm:pt modelId="{F3FF65EB-F906-49D5-9718-585EBFE9A5EF}" type="parTrans" cxnId="{0168F26C-A78D-4FD0-8716-9440375C052A}">
      <dgm:prSet/>
      <dgm:spPr/>
      <dgm:t>
        <a:bodyPr/>
        <a:lstStyle/>
        <a:p>
          <a:endParaRPr lang="en-US"/>
        </a:p>
      </dgm:t>
    </dgm:pt>
    <dgm:pt modelId="{5B69E706-C7BB-4DF9-92A5-690E457C9A36}" type="sibTrans" cxnId="{0168F26C-A78D-4FD0-8716-9440375C052A}">
      <dgm:prSet/>
      <dgm:spPr/>
      <dgm:t>
        <a:bodyPr/>
        <a:lstStyle/>
        <a:p>
          <a:endParaRPr lang="en-US"/>
        </a:p>
      </dgm:t>
    </dgm:pt>
    <dgm:pt modelId="{62CC5D49-4614-4E5B-AA1D-9593DD3256FD}">
      <dgm:prSet/>
      <dgm:spPr/>
      <dgm:t>
        <a:bodyPr/>
        <a:lstStyle/>
        <a:p>
          <a:r>
            <a:rPr lang="en-US" b="0" i="0" dirty="0"/>
            <a:t>DevOps means collective responsibility, better team engagement and productivity</a:t>
          </a:r>
          <a:endParaRPr lang="en-US" dirty="0"/>
        </a:p>
      </dgm:t>
    </dgm:pt>
    <dgm:pt modelId="{66798252-2300-4F12-8484-934D24D04212}" type="parTrans" cxnId="{2D5E06FA-8DF5-4501-A92C-3D129AFB64D5}">
      <dgm:prSet/>
      <dgm:spPr/>
      <dgm:t>
        <a:bodyPr/>
        <a:lstStyle/>
        <a:p>
          <a:endParaRPr lang="en-US"/>
        </a:p>
      </dgm:t>
    </dgm:pt>
    <dgm:pt modelId="{E7C3CC06-1285-416F-B492-8A76F0553C75}" type="sibTrans" cxnId="{2D5E06FA-8DF5-4501-A92C-3D129AFB64D5}">
      <dgm:prSet/>
      <dgm:spPr/>
      <dgm:t>
        <a:bodyPr/>
        <a:lstStyle/>
        <a:p>
          <a:endParaRPr lang="en-US"/>
        </a:p>
      </dgm:t>
    </dgm:pt>
    <dgm:pt modelId="{D64764EB-8C58-4350-A6B1-70B8150C4116}" type="pres">
      <dgm:prSet presAssocID="{26F5D20B-9FC1-4CA7-A153-1757C50D0347}" presName="diagram" presStyleCnt="0">
        <dgm:presLayoutVars>
          <dgm:dir/>
          <dgm:resizeHandles val="exact"/>
        </dgm:presLayoutVars>
      </dgm:prSet>
      <dgm:spPr/>
      <dgm:t>
        <a:bodyPr/>
        <a:lstStyle/>
        <a:p>
          <a:endParaRPr lang="en-US"/>
        </a:p>
      </dgm:t>
    </dgm:pt>
    <dgm:pt modelId="{DD4160C2-A1F7-4C90-A4E7-DB6643D7C25D}" type="pres">
      <dgm:prSet presAssocID="{70262DA1-8167-467E-A019-03AA8E92D2DF}" presName="node" presStyleLbl="node1" presStyleIdx="0" presStyleCnt="8">
        <dgm:presLayoutVars>
          <dgm:bulletEnabled val="1"/>
        </dgm:presLayoutVars>
      </dgm:prSet>
      <dgm:spPr/>
      <dgm:t>
        <a:bodyPr/>
        <a:lstStyle/>
        <a:p>
          <a:endParaRPr lang="en-US"/>
        </a:p>
      </dgm:t>
    </dgm:pt>
    <dgm:pt modelId="{CB2B20DB-028C-4876-9468-53B50E563B6B}" type="pres">
      <dgm:prSet presAssocID="{ADD3F056-3267-4120-8782-3CCC6E647877}" presName="sibTrans" presStyleCnt="0"/>
      <dgm:spPr/>
    </dgm:pt>
    <dgm:pt modelId="{AE17BE1F-9CE8-4654-9CD5-56F55733329B}" type="pres">
      <dgm:prSet presAssocID="{16D31081-7A19-4382-923F-60F8EBBBD0A7}" presName="node" presStyleLbl="node1" presStyleIdx="1" presStyleCnt="8">
        <dgm:presLayoutVars>
          <dgm:bulletEnabled val="1"/>
        </dgm:presLayoutVars>
      </dgm:prSet>
      <dgm:spPr/>
      <dgm:t>
        <a:bodyPr/>
        <a:lstStyle/>
        <a:p>
          <a:endParaRPr lang="en-US"/>
        </a:p>
      </dgm:t>
    </dgm:pt>
    <dgm:pt modelId="{7368A758-1B88-489E-A217-5793DA316630}" type="pres">
      <dgm:prSet presAssocID="{5ECEF862-2140-4118-B9DE-1D9129AA2028}" presName="sibTrans" presStyleCnt="0"/>
      <dgm:spPr/>
    </dgm:pt>
    <dgm:pt modelId="{52CD9004-213C-4F7C-BD2A-892BD8F062D9}" type="pres">
      <dgm:prSet presAssocID="{78A30612-B182-4544-9ED9-4A0C64862D11}" presName="node" presStyleLbl="node1" presStyleIdx="2" presStyleCnt="8">
        <dgm:presLayoutVars>
          <dgm:bulletEnabled val="1"/>
        </dgm:presLayoutVars>
      </dgm:prSet>
      <dgm:spPr/>
      <dgm:t>
        <a:bodyPr/>
        <a:lstStyle/>
        <a:p>
          <a:endParaRPr lang="en-US"/>
        </a:p>
      </dgm:t>
    </dgm:pt>
    <dgm:pt modelId="{04CDE5A1-06C6-45F1-93FC-739E0391F941}" type="pres">
      <dgm:prSet presAssocID="{1B55CF75-B69E-444E-BEFB-74E4942498B8}" presName="sibTrans" presStyleCnt="0"/>
      <dgm:spPr/>
    </dgm:pt>
    <dgm:pt modelId="{C9E27B8E-13F1-498D-A438-6E940ED6AC2B}" type="pres">
      <dgm:prSet presAssocID="{EF474C3A-6029-4331-BB4D-22A18D18BA50}" presName="node" presStyleLbl="node1" presStyleIdx="3" presStyleCnt="8">
        <dgm:presLayoutVars>
          <dgm:bulletEnabled val="1"/>
        </dgm:presLayoutVars>
      </dgm:prSet>
      <dgm:spPr/>
      <dgm:t>
        <a:bodyPr/>
        <a:lstStyle/>
        <a:p>
          <a:endParaRPr lang="en-US"/>
        </a:p>
      </dgm:t>
    </dgm:pt>
    <dgm:pt modelId="{65F68DA0-ED8D-4FDD-8CE5-40D7726BF448}" type="pres">
      <dgm:prSet presAssocID="{E270F0F8-2FB2-4282-8CCC-8B193595C4C0}" presName="sibTrans" presStyleCnt="0"/>
      <dgm:spPr/>
    </dgm:pt>
    <dgm:pt modelId="{5BF7D538-C8E7-419E-B590-E880B92ED6EF}" type="pres">
      <dgm:prSet presAssocID="{085E72C0-8405-43E5-970E-A4A9A574C483}" presName="node" presStyleLbl="node1" presStyleIdx="4" presStyleCnt="8">
        <dgm:presLayoutVars>
          <dgm:bulletEnabled val="1"/>
        </dgm:presLayoutVars>
      </dgm:prSet>
      <dgm:spPr/>
      <dgm:t>
        <a:bodyPr/>
        <a:lstStyle/>
        <a:p>
          <a:endParaRPr lang="en-US"/>
        </a:p>
      </dgm:t>
    </dgm:pt>
    <dgm:pt modelId="{DE705B87-41B2-413B-9102-B4E04FA766E4}" type="pres">
      <dgm:prSet presAssocID="{788753E0-0839-4C71-A756-AB556B5DA663}" presName="sibTrans" presStyleCnt="0"/>
      <dgm:spPr/>
    </dgm:pt>
    <dgm:pt modelId="{C5907EBE-563C-4498-9C77-48348BF0C333}" type="pres">
      <dgm:prSet presAssocID="{28E3A041-C42E-4B15-93E5-1B8CA55C330C}" presName="node" presStyleLbl="node1" presStyleIdx="5" presStyleCnt="8">
        <dgm:presLayoutVars>
          <dgm:bulletEnabled val="1"/>
        </dgm:presLayoutVars>
      </dgm:prSet>
      <dgm:spPr/>
      <dgm:t>
        <a:bodyPr/>
        <a:lstStyle/>
        <a:p>
          <a:endParaRPr lang="en-US"/>
        </a:p>
      </dgm:t>
    </dgm:pt>
    <dgm:pt modelId="{2B7A811D-3559-45DC-865F-E43021127C13}" type="pres">
      <dgm:prSet presAssocID="{808E60BD-D56D-4C87-9813-225751323AEF}" presName="sibTrans" presStyleCnt="0"/>
      <dgm:spPr/>
    </dgm:pt>
    <dgm:pt modelId="{A77B76A1-B59C-4304-9E43-2B390021B7DF}" type="pres">
      <dgm:prSet presAssocID="{E36B622E-7932-49FD-A1D6-690B1A1EE30B}" presName="node" presStyleLbl="node1" presStyleIdx="6" presStyleCnt="8">
        <dgm:presLayoutVars>
          <dgm:bulletEnabled val="1"/>
        </dgm:presLayoutVars>
      </dgm:prSet>
      <dgm:spPr/>
      <dgm:t>
        <a:bodyPr/>
        <a:lstStyle/>
        <a:p>
          <a:endParaRPr lang="en-US"/>
        </a:p>
      </dgm:t>
    </dgm:pt>
    <dgm:pt modelId="{C639D80C-044B-4A0E-AD2D-A5EDB664C134}" type="pres">
      <dgm:prSet presAssocID="{5B69E706-C7BB-4DF9-92A5-690E457C9A36}" presName="sibTrans" presStyleCnt="0"/>
      <dgm:spPr/>
    </dgm:pt>
    <dgm:pt modelId="{9A32C41D-3F4B-4BE9-884B-4ABD79434B37}" type="pres">
      <dgm:prSet presAssocID="{62CC5D49-4614-4E5B-AA1D-9593DD3256FD}" presName="node" presStyleLbl="node1" presStyleIdx="7" presStyleCnt="8">
        <dgm:presLayoutVars>
          <dgm:bulletEnabled val="1"/>
        </dgm:presLayoutVars>
      </dgm:prSet>
      <dgm:spPr/>
      <dgm:t>
        <a:bodyPr/>
        <a:lstStyle/>
        <a:p>
          <a:endParaRPr lang="en-US"/>
        </a:p>
      </dgm:t>
    </dgm:pt>
  </dgm:ptLst>
  <dgm:cxnLst>
    <dgm:cxn modelId="{2764D831-FF6A-481E-86FC-24938FCA4081}" type="presOf" srcId="{28E3A041-C42E-4B15-93E5-1B8CA55C330C}" destId="{C5907EBE-563C-4498-9C77-48348BF0C333}" srcOrd="0" destOrd="0" presId="urn:microsoft.com/office/officeart/2005/8/layout/default#1"/>
    <dgm:cxn modelId="{06B50C5D-E486-419E-9DDB-F3D343511161}" srcId="{26F5D20B-9FC1-4CA7-A153-1757C50D0347}" destId="{16D31081-7A19-4382-923F-60F8EBBBD0A7}" srcOrd="1" destOrd="0" parTransId="{3C76A027-65DF-4E19-81AF-F7CEDEA059BB}" sibTransId="{5ECEF862-2140-4118-B9DE-1D9129AA2028}"/>
    <dgm:cxn modelId="{D94349AA-E3DF-4002-A27A-D27D0B8EC4FC}" type="presOf" srcId="{EF474C3A-6029-4331-BB4D-22A18D18BA50}" destId="{C9E27B8E-13F1-498D-A438-6E940ED6AC2B}" srcOrd="0" destOrd="0" presId="urn:microsoft.com/office/officeart/2005/8/layout/default#1"/>
    <dgm:cxn modelId="{CE2E5454-F91A-4AA5-87CA-0788848CF94A}" srcId="{26F5D20B-9FC1-4CA7-A153-1757C50D0347}" destId="{085E72C0-8405-43E5-970E-A4A9A574C483}" srcOrd="4" destOrd="0" parTransId="{73D625C2-B21D-449A-864C-61E3D921AFB3}" sibTransId="{788753E0-0839-4C71-A756-AB556B5DA663}"/>
    <dgm:cxn modelId="{250B2830-5AB0-4F7E-8C61-9BF6841E4B69}" srcId="{26F5D20B-9FC1-4CA7-A153-1757C50D0347}" destId="{70262DA1-8167-467E-A019-03AA8E92D2DF}" srcOrd="0" destOrd="0" parTransId="{87836F2A-BD29-47BD-9D0D-492D0F58A08E}" sibTransId="{ADD3F056-3267-4120-8782-3CCC6E647877}"/>
    <dgm:cxn modelId="{A580D210-6698-48E8-842D-55CF0933125B}" type="presOf" srcId="{26F5D20B-9FC1-4CA7-A153-1757C50D0347}" destId="{D64764EB-8C58-4350-A6B1-70B8150C4116}" srcOrd="0" destOrd="0" presId="urn:microsoft.com/office/officeart/2005/8/layout/default#1"/>
    <dgm:cxn modelId="{7D645ABB-DD02-47F8-93E6-F3FC81BE5F9C}" type="presOf" srcId="{16D31081-7A19-4382-923F-60F8EBBBD0A7}" destId="{AE17BE1F-9CE8-4654-9CD5-56F55733329B}" srcOrd="0" destOrd="0" presId="urn:microsoft.com/office/officeart/2005/8/layout/default#1"/>
    <dgm:cxn modelId="{2D5E06FA-8DF5-4501-A92C-3D129AFB64D5}" srcId="{26F5D20B-9FC1-4CA7-A153-1757C50D0347}" destId="{62CC5D49-4614-4E5B-AA1D-9593DD3256FD}" srcOrd="7" destOrd="0" parTransId="{66798252-2300-4F12-8484-934D24D04212}" sibTransId="{E7C3CC06-1285-416F-B492-8A76F0553C75}"/>
    <dgm:cxn modelId="{EC67AA42-DC5E-49D9-956F-D92460F9C884}" type="presOf" srcId="{62CC5D49-4614-4E5B-AA1D-9593DD3256FD}" destId="{9A32C41D-3F4B-4BE9-884B-4ABD79434B37}" srcOrd="0" destOrd="0" presId="urn:microsoft.com/office/officeart/2005/8/layout/default#1"/>
    <dgm:cxn modelId="{F8B4BF2E-B229-42A7-8A25-35D7922BD524}" srcId="{26F5D20B-9FC1-4CA7-A153-1757C50D0347}" destId="{28E3A041-C42E-4B15-93E5-1B8CA55C330C}" srcOrd="5" destOrd="0" parTransId="{26D8C1E7-9673-4DB7-B4CC-0C1B413BD837}" sibTransId="{808E60BD-D56D-4C87-9813-225751323AEF}"/>
    <dgm:cxn modelId="{E053FAC3-F323-4EBC-A573-2AF1E3A924A4}" type="presOf" srcId="{085E72C0-8405-43E5-970E-A4A9A574C483}" destId="{5BF7D538-C8E7-419E-B590-E880B92ED6EF}" srcOrd="0" destOrd="0" presId="urn:microsoft.com/office/officeart/2005/8/layout/default#1"/>
    <dgm:cxn modelId="{0168F26C-A78D-4FD0-8716-9440375C052A}" srcId="{26F5D20B-9FC1-4CA7-A153-1757C50D0347}" destId="{E36B622E-7932-49FD-A1D6-690B1A1EE30B}" srcOrd="6" destOrd="0" parTransId="{F3FF65EB-F906-49D5-9718-585EBFE9A5EF}" sibTransId="{5B69E706-C7BB-4DF9-92A5-690E457C9A36}"/>
    <dgm:cxn modelId="{3F379E3B-F256-44EC-99BE-5BF4B69400A0}" type="presOf" srcId="{78A30612-B182-4544-9ED9-4A0C64862D11}" destId="{52CD9004-213C-4F7C-BD2A-892BD8F062D9}" srcOrd="0" destOrd="0" presId="urn:microsoft.com/office/officeart/2005/8/layout/default#1"/>
    <dgm:cxn modelId="{F32FFBCE-3CD0-4246-BA6E-1D5A581FE398}" type="presOf" srcId="{E36B622E-7932-49FD-A1D6-690B1A1EE30B}" destId="{A77B76A1-B59C-4304-9E43-2B390021B7DF}" srcOrd="0" destOrd="0" presId="urn:microsoft.com/office/officeart/2005/8/layout/default#1"/>
    <dgm:cxn modelId="{D5C300F7-D77B-4FE9-AC7C-7585CC1E857E}" type="presOf" srcId="{70262DA1-8167-467E-A019-03AA8E92D2DF}" destId="{DD4160C2-A1F7-4C90-A4E7-DB6643D7C25D}" srcOrd="0" destOrd="0" presId="urn:microsoft.com/office/officeart/2005/8/layout/default#1"/>
    <dgm:cxn modelId="{8FFCF0C5-6B02-45AF-9BF7-FA53CE6BDD71}" srcId="{26F5D20B-9FC1-4CA7-A153-1757C50D0347}" destId="{EF474C3A-6029-4331-BB4D-22A18D18BA50}" srcOrd="3" destOrd="0" parTransId="{4EB2ADCB-2CBB-4666-9C8A-16D21A948299}" sibTransId="{E270F0F8-2FB2-4282-8CCC-8B193595C4C0}"/>
    <dgm:cxn modelId="{666A4595-8E0D-415D-8EAD-513510CDC6B6}" srcId="{26F5D20B-9FC1-4CA7-A153-1757C50D0347}" destId="{78A30612-B182-4544-9ED9-4A0C64862D11}" srcOrd="2" destOrd="0" parTransId="{1EDC88F8-4125-4D1C-AE96-D61257E4DFE6}" sibTransId="{1B55CF75-B69E-444E-BEFB-74E4942498B8}"/>
    <dgm:cxn modelId="{5BFEC7FA-223A-4C88-B13D-1AA7E0158567}" type="presParOf" srcId="{D64764EB-8C58-4350-A6B1-70B8150C4116}" destId="{DD4160C2-A1F7-4C90-A4E7-DB6643D7C25D}" srcOrd="0" destOrd="0" presId="urn:microsoft.com/office/officeart/2005/8/layout/default#1"/>
    <dgm:cxn modelId="{5F5717EA-A9A2-48B6-9BCC-2F04DBEC059D}" type="presParOf" srcId="{D64764EB-8C58-4350-A6B1-70B8150C4116}" destId="{CB2B20DB-028C-4876-9468-53B50E563B6B}" srcOrd="1" destOrd="0" presId="urn:microsoft.com/office/officeart/2005/8/layout/default#1"/>
    <dgm:cxn modelId="{97D2987D-9296-43B2-B7FC-AAB893F15A8B}" type="presParOf" srcId="{D64764EB-8C58-4350-A6B1-70B8150C4116}" destId="{AE17BE1F-9CE8-4654-9CD5-56F55733329B}" srcOrd="2" destOrd="0" presId="urn:microsoft.com/office/officeart/2005/8/layout/default#1"/>
    <dgm:cxn modelId="{5CE65A40-58EE-479F-AE91-264ACBCAC27A}" type="presParOf" srcId="{D64764EB-8C58-4350-A6B1-70B8150C4116}" destId="{7368A758-1B88-489E-A217-5793DA316630}" srcOrd="3" destOrd="0" presId="urn:microsoft.com/office/officeart/2005/8/layout/default#1"/>
    <dgm:cxn modelId="{5F2BF10E-9E1B-478B-9A25-2DEB1B0765A6}" type="presParOf" srcId="{D64764EB-8C58-4350-A6B1-70B8150C4116}" destId="{52CD9004-213C-4F7C-BD2A-892BD8F062D9}" srcOrd="4" destOrd="0" presId="urn:microsoft.com/office/officeart/2005/8/layout/default#1"/>
    <dgm:cxn modelId="{38EE263A-6BAA-49FA-926A-76E7F4042C47}" type="presParOf" srcId="{D64764EB-8C58-4350-A6B1-70B8150C4116}" destId="{04CDE5A1-06C6-45F1-93FC-739E0391F941}" srcOrd="5" destOrd="0" presId="urn:microsoft.com/office/officeart/2005/8/layout/default#1"/>
    <dgm:cxn modelId="{C983013D-9168-45F2-818C-A467D4E69168}" type="presParOf" srcId="{D64764EB-8C58-4350-A6B1-70B8150C4116}" destId="{C9E27B8E-13F1-498D-A438-6E940ED6AC2B}" srcOrd="6" destOrd="0" presId="urn:microsoft.com/office/officeart/2005/8/layout/default#1"/>
    <dgm:cxn modelId="{7791828A-599D-483C-B602-F75BEEA3FB46}" type="presParOf" srcId="{D64764EB-8C58-4350-A6B1-70B8150C4116}" destId="{65F68DA0-ED8D-4FDD-8CE5-40D7726BF448}" srcOrd="7" destOrd="0" presId="urn:microsoft.com/office/officeart/2005/8/layout/default#1"/>
    <dgm:cxn modelId="{9232ADC4-C4AC-4564-A422-10006656360C}" type="presParOf" srcId="{D64764EB-8C58-4350-A6B1-70B8150C4116}" destId="{5BF7D538-C8E7-419E-B590-E880B92ED6EF}" srcOrd="8" destOrd="0" presId="urn:microsoft.com/office/officeart/2005/8/layout/default#1"/>
    <dgm:cxn modelId="{93CBEFD2-59AB-4C87-89B7-B7B2E23A5803}" type="presParOf" srcId="{D64764EB-8C58-4350-A6B1-70B8150C4116}" destId="{DE705B87-41B2-413B-9102-B4E04FA766E4}" srcOrd="9" destOrd="0" presId="urn:microsoft.com/office/officeart/2005/8/layout/default#1"/>
    <dgm:cxn modelId="{A27B00C8-A7E7-4A1C-92A1-BE1C9392E10B}" type="presParOf" srcId="{D64764EB-8C58-4350-A6B1-70B8150C4116}" destId="{C5907EBE-563C-4498-9C77-48348BF0C333}" srcOrd="10" destOrd="0" presId="urn:microsoft.com/office/officeart/2005/8/layout/default#1"/>
    <dgm:cxn modelId="{901EB6A3-A3FB-4B40-9B83-A23BE5004057}" type="presParOf" srcId="{D64764EB-8C58-4350-A6B1-70B8150C4116}" destId="{2B7A811D-3559-45DC-865F-E43021127C13}" srcOrd="11" destOrd="0" presId="urn:microsoft.com/office/officeart/2005/8/layout/default#1"/>
    <dgm:cxn modelId="{A524F4E8-AB97-445E-88E1-908D1B8B4759}" type="presParOf" srcId="{D64764EB-8C58-4350-A6B1-70B8150C4116}" destId="{A77B76A1-B59C-4304-9E43-2B390021B7DF}" srcOrd="12" destOrd="0" presId="urn:microsoft.com/office/officeart/2005/8/layout/default#1"/>
    <dgm:cxn modelId="{A49138F8-87A3-4180-820D-598B1CC299EC}" type="presParOf" srcId="{D64764EB-8C58-4350-A6B1-70B8150C4116}" destId="{C639D80C-044B-4A0E-AD2D-A5EDB664C134}" srcOrd="13" destOrd="0" presId="urn:microsoft.com/office/officeart/2005/8/layout/default#1"/>
    <dgm:cxn modelId="{6E8BD296-0ACC-44B5-8534-D3E5CF61FFCA}" type="presParOf" srcId="{D64764EB-8C58-4350-A6B1-70B8150C4116}" destId="{9A32C41D-3F4B-4BE9-884B-4ABD79434B37}" srcOrd="14" destOrd="0" presId="urn:microsoft.com/office/officeart/2005/8/layout/defaul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667E4A7-B001-415F-9532-D7DCFFCE3F3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8EE38C4-4BA4-4C59-9319-82131539E9F1}">
      <dgm:prSet/>
      <dgm:spPr/>
      <dgm:t>
        <a:bodyPr/>
        <a:lstStyle/>
        <a:p>
          <a:r>
            <a:rPr lang="en-US" b="0" i="0" dirty="0"/>
            <a:t>DevOps professional or expert's developers are less available</a:t>
          </a:r>
          <a:endParaRPr lang="en-US" dirty="0"/>
        </a:p>
      </dgm:t>
    </dgm:pt>
    <dgm:pt modelId="{43E64BA4-5317-4D2B-866E-95730367874E}" type="parTrans" cxnId="{3DFC4126-CDDF-4D3A-A5A1-35FA0367FA63}">
      <dgm:prSet/>
      <dgm:spPr/>
      <dgm:t>
        <a:bodyPr/>
        <a:lstStyle/>
        <a:p>
          <a:endParaRPr lang="en-US"/>
        </a:p>
      </dgm:t>
    </dgm:pt>
    <dgm:pt modelId="{CA5E9677-4278-4DB2-81E0-0F1AF69DFD93}" type="sibTrans" cxnId="{3DFC4126-CDDF-4D3A-A5A1-35FA0367FA63}">
      <dgm:prSet/>
      <dgm:spPr/>
      <dgm:t>
        <a:bodyPr/>
        <a:lstStyle/>
        <a:p>
          <a:endParaRPr lang="en-US"/>
        </a:p>
      </dgm:t>
    </dgm:pt>
    <dgm:pt modelId="{CBBC643A-8992-4085-B9DE-D18D3D5F699D}">
      <dgm:prSet/>
      <dgm:spPr/>
      <dgm:t>
        <a:bodyPr/>
        <a:lstStyle/>
        <a:p>
          <a:r>
            <a:rPr lang="en-US" b="0" i="0" dirty="0"/>
            <a:t>Developing with DevOps is bit expensive</a:t>
          </a:r>
          <a:endParaRPr lang="en-US" dirty="0"/>
        </a:p>
      </dgm:t>
    </dgm:pt>
    <dgm:pt modelId="{49AEA676-A6F6-4999-85ED-D043DDC17F50}" type="parTrans" cxnId="{F6B7D2D9-C0C9-458E-8F4F-8C5347539A9B}">
      <dgm:prSet/>
      <dgm:spPr/>
      <dgm:t>
        <a:bodyPr/>
        <a:lstStyle/>
        <a:p>
          <a:endParaRPr lang="en-US"/>
        </a:p>
      </dgm:t>
    </dgm:pt>
    <dgm:pt modelId="{17767301-D1BD-4158-8758-5A8FB69D8E92}" type="sibTrans" cxnId="{F6B7D2D9-C0C9-458E-8F4F-8C5347539A9B}">
      <dgm:prSet/>
      <dgm:spPr/>
      <dgm:t>
        <a:bodyPr/>
        <a:lstStyle/>
        <a:p>
          <a:endParaRPr lang="en-US"/>
        </a:p>
      </dgm:t>
    </dgm:pt>
    <dgm:pt modelId="{8184B34B-4782-45EA-9CD0-E868B133297D}">
      <dgm:prSet/>
      <dgm:spPr/>
      <dgm:t>
        <a:bodyPr/>
        <a:lstStyle/>
        <a:p>
          <a:r>
            <a:rPr lang="en-US" b="0" i="0" dirty="0"/>
            <a:t>Hard to manage adoption of new DevOps technologies in short time</a:t>
          </a:r>
          <a:endParaRPr lang="en-US" dirty="0"/>
        </a:p>
      </dgm:t>
    </dgm:pt>
    <dgm:pt modelId="{0B8407FE-A27B-4A77-A785-BEC28B9C5A08}" type="parTrans" cxnId="{BF60820B-A385-4CF4-9311-B9174F8128D5}">
      <dgm:prSet/>
      <dgm:spPr/>
      <dgm:t>
        <a:bodyPr/>
        <a:lstStyle/>
        <a:p>
          <a:endParaRPr lang="en-US"/>
        </a:p>
      </dgm:t>
    </dgm:pt>
    <dgm:pt modelId="{76098654-EA85-448D-9662-2B864EB09BF1}" type="sibTrans" cxnId="{BF60820B-A385-4CF4-9311-B9174F8128D5}">
      <dgm:prSet/>
      <dgm:spPr/>
      <dgm:t>
        <a:bodyPr/>
        <a:lstStyle/>
        <a:p>
          <a:endParaRPr lang="en-US"/>
        </a:p>
      </dgm:t>
    </dgm:pt>
    <dgm:pt modelId="{31546C6D-9988-4C92-AE26-9B461C0E49B1}">
      <dgm:prSet/>
      <dgm:spPr/>
      <dgm:t>
        <a:bodyPr/>
        <a:lstStyle/>
        <a:p>
          <a:r>
            <a:rPr lang="en-US" b="0" i="0" dirty="0"/>
            <a:t>Lack of DevOps knowledge can lead to problem in the continuous integration of automation</a:t>
          </a:r>
          <a:endParaRPr lang="en-US" dirty="0"/>
        </a:p>
      </dgm:t>
    </dgm:pt>
    <dgm:pt modelId="{0071AA25-D9C7-4512-80FB-C576D936E316}" type="parTrans" cxnId="{BEB4E5CA-7D26-4F2D-AD89-8E90EBEAB105}">
      <dgm:prSet/>
      <dgm:spPr/>
      <dgm:t>
        <a:bodyPr/>
        <a:lstStyle/>
        <a:p>
          <a:endParaRPr lang="en-US"/>
        </a:p>
      </dgm:t>
    </dgm:pt>
    <dgm:pt modelId="{4C484C68-597F-42AF-8DB1-5624CAF1150D}" type="sibTrans" cxnId="{BEB4E5CA-7D26-4F2D-AD89-8E90EBEAB105}">
      <dgm:prSet/>
      <dgm:spPr/>
      <dgm:t>
        <a:bodyPr/>
        <a:lstStyle/>
        <a:p>
          <a:endParaRPr lang="en-US"/>
        </a:p>
      </dgm:t>
    </dgm:pt>
    <dgm:pt modelId="{FB38EC95-84E8-4DD3-903B-A9D1534CE6EF}" type="pres">
      <dgm:prSet presAssocID="{A667E4A7-B001-415F-9532-D7DCFFCE3F37}" presName="root" presStyleCnt="0">
        <dgm:presLayoutVars>
          <dgm:dir/>
          <dgm:resizeHandles val="exact"/>
        </dgm:presLayoutVars>
      </dgm:prSet>
      <dgm:spPr/>
      <dgm:t>
        <a:bodyPr/>
        <a:lstStyle/>
        <a:p>
          <a:endParaRPr lang="en-US"/>
        </a:p>
      </dgm:t>
    </dgm:pt>
    <dgm:pt modelId="{3C93B4CB-A3A7-4AEC-9F9C-655A927C4E53}" type="pres">
      <dgm:prSet presAssocID="{08EE38C4-4BA4-4C59-9319-82131539E9F1}" presName="compNode" presStyleCnt="0"/>
      <dgm:spPr/>
    </dgm:pt>
    <dgm:pt modelId="{AA6B1015-8D60-4955-B32F-6DA6CD687F1A}" type="pres">
      <dgm:prSet presAssocID="{08EE38C4-4BA4-4C59-9319-82131539E9F1}" presName="bgRect" presStyleLbl="bgShp" presStyleIdx="0" presStyleCnt="4"/>
      <dgm:spPr/>
    </dgm:pt>
    <dgm:pt modelId="{165CD080-A0CF-46BE-A70E-DAB1C6C29EDF}" type="pres">
      <dgm:prSet presAssocID="{08EE38C4-4BA4-4C59-9319-82131539E9F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xmlns=""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xmlns="" id="0" name="" descr="Processor"/>
        </a:ext>
      </dgm:extLst>
    </dgm:pt>
    <dgm:pt modelId="{54A1B8B8-0AF0-4A11-A4DD-C758539F4CDD}" type="pres">
      <dgm:prSet presAssocID="{08EE38C4-4BA4-4C59-9319-82131539E9F1}" presName="spaceRect" presStyleCnt="0"/>
      <dgm:spPr/>
    </dgm:pt>
    <dgm:pt modelId="{D3F93AAB-7998-40C4-A36D-4331561882BF}" type="pres">
      <dgm:prSet presAssocID="{08EE38C4-4BA4-4C59-9319-82131539E9F1}" presName="parTx" presStyleLbl="revTx" presStyleIdx="0" presStyleCnt="4">
        <dgm:presLayoutVars>
          <dgm:chMax val="0"/>
          <dgm:chPref val="0"/>
        </dgm:presLayoutVars>
      </dgm:prSet>
      <dgm:spPr/>
      <dgm:t>
        <a:bodyPr/>
        <a:lstStyle/>
        <a:p>
          <a:endParaRPr lang="en-US"/>
        </a:p>
      </dgm:t>
    </dgm:pt>
    <dgm:pt modelId="{8B345B4C-CC43-469B-B400-AA1D565F3A04}" type="pres">
      <dgm:prSet presAssocID="{CA5E9677-4278-4DB2-81E0-0F1AF69DFD93}" presName="sibTrans" presStyleCnt="0"/>
      <dgm:spPr/>
    </dgm:pt>
    <dgm:pt modelId="{56640905-4190-40D6-9509-26C7DECD8961}" type="pres">
      <dgm:prSet presAssocID="{CBBC643A-8992-4085-B9DE-D18D3D5F699D}" presName="compNode" presStyleCnt="0"/>
      <dgm:spPr/>
    </dgm:pt>
    <dgm:pt modelId="{07D20D82-C730-417E-9B2D-3E189CC7DB9A}" type="pres">
      <dgm:prSet presAssocID="{CBBC643A-8992-4085-B9DE-D18D3D5F699D}" presName="bgRect" presStyleLbl="bgShp" presStyleIdx="1" presStyleCnt="4"/>
      <dgm:spPr/>
    </dgm:pt>
    <dgm:pt modelId="{6DBE2B9A-A642-4043-952A-E1E915ABE3B4}" type="pres">
      <dgm:prSet presAssocID="{CBBC643A-8992-4085-B9DE-D18D3D5F699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xmlns="" id="0" name="" descr="Robot"/>
        </a:ext>
      </dgm:extLst>
    </dgm:pt>
    <dgm:pt modelId="{7E82BD26-0AE0-41AE-99EC-FDD31B1F2882}" type="pres">
      <dgm:prSet presAssocID="{CBBC643A-8992-4085-B9DE-D18D3D5F699D}" presName="spaceRect" presStyleCnt="0"/>
      <dgm:spPr/>
    </dgm:pt>
    <dgm:pt modelId="{6A7C1A01-A4FF-410E-AADB-5C3392B0B728}" type="pres">
      <dgm:prSet presAssocID="{CBBC643A-8992-4085-B9DE-D18D3D5F699D}" presName="parTx" presStyleLbl="revTx" presStyleIdx="1" presStyleCnt="4">
        <dgm:presLayoutVars>
          <dgm:chMax val="0"/>
          <dgm:chPref val="0"/>
        </dgm:presLayoutVars>
      </dgm:prSet>
      <dgm:spPr/>
      <dgm:t>
        <a:bodyPr/>
        <a:lstStyle/>
        <a:p>
          <a:endParaRPr lang="en-US"/>
        </a:p>
      </dgm:t>
    </dgm:pt>
    <dgm:pt modelId="{F0F934E5-5EAB-49C8-9EEB-1D08AE356C2B}" type="pres">
      <dgm:prSet presAssocID="{17767301-D1BD-4158-8758-5A8FB69D8E92}" presName="sibTrans" presStyleCnt="0"/>
      <dgm:spPr/>
    </dgm:pt>
    <dgm:pt modelId="{55906460-8A67-42C5-8B36-6283A2F397C0}" type="pres">
      <dgm:prSet presAssocID="{8184B34B-4782-45EA-9CD0-E868B133297D}" presName="compNode" presStyleCnt="0"/>
      <dgm:spPr/>
    </dgm:pt>
    <dgm:pt modelId="{83F9BD02-6950-4CC6-85AD-8CC93C973FAC}" type="pres">
      <dgm:prSet presAssocID="{8184B34B-4782-45EA-9CD0-E868B133297D}" presName="bgRect" presStyleLbl="bgShp" presStyleIdx="2" presStyleCnt="4"/>
      <dgm:spPr/>
    </dgm:pt>
    <dgm:pt modelId="{2B2E2AAA-073C-404F-8B49-C790A6387EE4}" type="pres">
      <dgm:prSet presAssocID="{8184B34B-4782-45EA-9CD0-E868B133297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xmlns="" id="0" name="" descr="Welder"/>
        </a:ext>
      </dgm:extLst>
    </dgm:pt>
    <dgm:pt modelId="{8870C742-043A-4727-9475-BCDD9FB82416}" type="pres">
      <dgm:prSet presAssocID="{8184B34B-4782-45EA-9CD0-E868B133297D}" presName="spaceRect" presStyleCnt="0"/>
      <dgm:spPr/>
    </dgm:pt>
    <dgm:pt modelId="{B5D1B267-742A-4CF9-BE45-B9EAF35B380E}" type="pres">
      <dgm:prSet presAssocID="{8184B34B-4782-45EA-9CD0-E868B133297D}" presName="parTx" presStyleLbl="revTx" presStyleIdx="2" presStyleCnt="4">
        <dgm:presLayoutVars>
          <dgm:chMax val="0"/>
          <dgm:chPref val="0"/>
        </dgm:presLayoutVars>
      </dgm:prSet>
      <dgm:spPr/>
      <dgm:t>
        <a:bodyPr/>
        <a:lstStyle/>
        <a:p>
          <a:endParaRPr lang="en-US"/>
        </a:p>
      </dgm:t>
    </dgm:pt>
    <dgm:pt modelId="{AFDDE059-FE92-49FA-B5BB-991D81CEF061}" type="pres">
      <dgm:prSet presAssocID="{76098654-EA85-448D-9662-2B864EB09BF1}" presName="sibTrans" presStyleCnt="0"/>
      <dgm:spPr/>
    </dgm:pt>
    <dgm:pt modelId="{EBFDFF2F-F7B1-4D95-BCBA-EE6185DFDFDB}" type="pres">
      <dgm:prSet presAssocID="{31546C6D-9988-4C92-AE26-9B461C0E49B1}" presName="compNode" presStyleCnt="0"/>
      <dgm:spPr/>
    </dgm:pt>
    <dgm:pt modelId="{764D320D-3367-43EF-A651-8731691CCA92}" type="pres">
      <dgm:prSet presAssocID="{31546C6D-9988-4C92-AE26-9B461C0E49B1}" presName="bgRect" presStyleLbl="bgShp" presStyleIdx="3" presStyleCnt="4"/>
      <dgm:spPr/>
    </dgm:pt>
    <dgm:pt modelId="{31834FC3-D289-457A-84DC-01E84A452379}" type="pres">
      <dgm:prSet presAssocID="{31546C6D-9988-4C92-AE26-9B461C0E49B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xmlns="" val="0"/>
              </a:ext>
              <a:ext uri="{96DAC541-7B7A-43D3-8B79-37D633B846F1}">
                <asvg:svgBlip xmlns:asvg="http://schemas.microsoft.com/office/drawing/2016/SVG/main" xmlns="" r:embed="rId8"/>
              </a:ext>
            </a:extLst>
          </a:blip>
          <a:stretch>
            <a:fillRect/>
          </a:stretch>
        </a:blipFill>
        <a:ln>
          <a:noFill/>
        </a:ln>
      </dgm:spPr>
      <dgm:extLst>
        <a:ext uri="{E40237B7-FDA0-4F09-8148-C483321AD2D9}">
          <dgm14:cNvPr xmlns:dgm14="http://schemas.microsoft.com/office/drawing/2010/diagram" xmlns="" id="0" name="" descr="Gears"/>
        </a:ext>
      </dgm:extLst>
    </dgm:pt>
    <dgm:pt modelId="{1D19D040-76E7-4F03-8490-BDD00FD9E6A0}" type="pres">
      <dgm:prSet presAssocID="{31546C6D-9988-4C92-AE26-9B461C0E49B1}" presName="spaceRect" presStyleCnt="0"/>
      <dgm:spPr/>
    </dgm:pt>
    <dgm:pt modelId="{E04B261B-C092-4F96-ADE3-CAA4099A7A4E}" type="pres">
      <dgm:prSet presAssocID="{31546C6D-9988-4C92-AE26-9B461C0E49B1}" presName="parTx" presStyleLbl="revTx" presStyleIdx="3" presStyleCnt="4">
        <dgm:presLayoutVars>
          <dgm:chMax val="0"/>
          <dgm:chPref val="0"/>
        </dgm:presLayoutVars>
      </dgm:prSet>
      <dgm:spPr/>
      <dgm:t>
        <a:bodyPr/>
        <a:lstStyle/>
        <a:p>
          <a:endParaRPr lang="en-US"/>
        </a:p>
      </dgm:t>
    </dgm:pt>
  </dgm:ptLst>
  <dgm:cxnLst>
    <dgm:cxn modelId="{3DFC4126-CDDF-4D3A-A5A1-35FA0367FA63}" srcId="{A667E4A7-B001-415F-9532-D7DCFFCE3F37}" destId="{08EE38C4-4BA4-4C59-9319-82131539E9F1}" srcOrd="0" destOrd="0" parTransId="{43E64BA4-5317-4D2B-866E-95730367874E}" sibTransId="{CA5E9677-4278-4DB2-81E0-0F1AF69DFD93}"/>
    <dgm:cxn modelId="{000AD953-14E0-4F7D-9840-3CD2166435F1}" type="presOf" srcId="{8184B34B-4782-45EA-9CD0-E868B133297D}" destId="{B5D1B267-742A-4CF9-BE45-B9EAF35B380E}" srcOrd="0" destOrd="0" presId="urn:microsoft.com/office/officeart/2018/2/layout/IconVerticalSolidList"/>
    <dgm:cxn modelId="{FE37C90C-0B99-475C-A917-C2B2273240E5}" type="presOf" srcId="{31546C6D-9988-4C92-AE26-9B461C0E49B1}" destId="{E04B261B-C092-4F96-ADE3-CAA4099A7A4E}" srcOrd="0" destOrd="0" presId="urn:microsoft.com/office/officeart/2018/2/layout/IconVerticalSolidList"/>
    <dgm:cxn modelId="{BF60820B-A385-4CF4-9311-B9174F8128D5}" srcId="{A667E4A7-B001-415F-9532-D7DCFFCE3F37}" destId="{8184B34B-4782-45EA-9CD0-E868B133297D}" srcOrd="2" destOrd="0" parTransId="{0B8407FE-A27B-4A77-A785-BEC28B9C5A08}" sibTransId="{76098654-EA85-448D-9662-2B864EB09BF1}"/>
    <dgm:cxn modelId="{9F5EFB31-882C-47D1-828A-EAF57047BF20}" type="presOf" srcId="{A667E4A7-B001-415F-9532-D7DCFFCE3F37}" destId="{FB38EC95-84E8-4DD3-903B-A9D1534CE6EF}" srcOrd="0" destOrd="0" presId="urn:microsoft.com/office/officeart/2018/2/layout/IconVerticalSolidList"/>
    <dgm:cxn modelId="{A2C1E3B7-D4FD-4B28-9FE1-CC5C8C1E724D}" type="presOf" srcId="{08EE38C4-4BA4-4C59-9319-82131539E9F1}" destId="{D3F93AAB-7998-40C4-A36D-4331561882BF}" srcOrd="0" destOrd="0" presId="urn:microsoft.com/office/officeart/2018/2/layout/IconVerticalSolidList"/>
    <dgm:cxn modelId="{F6B7D2D9-C0C9-458E-8F4F-8C5347539A9B}" srcId="{A667E4A7-B001-415F-9532-D7DCFFCE3F37}" destId="{CBBC643A-8992-4085-B9DE-D18D3D5F699D}" srcOrd="1" destOrd="0" parTransId="{49AEA676-A6F6-4999-85ED-D043DDC17F50}" sibTransId="{17767301-D1BD-4158-8758-5A8FB69D8E92}"/>
    <dgm:cxn modelId="{BEB4E5CA-7D26-4F2D-AD89-8E90EBEAB105}" srcId="{A667E4A7-B001-415F-9532-D7DCFFCE3F37}" destId="{31546C6D-9988-4C92-AE26-9B461C0E49B1}" srcOrd="3" destOrd="0" parTransId="{0071AA25-D9C7-4512-80FB-C576D936E316}" sibTransId="{4C484C68-597F-42AF-8DB1-5624CAF1150D}"/>
    <dgm:cxn modelId="{6EA1A3BC-BBCA-46A6-A0ED-6CEAD3D744CB}" type="presOf" srcId="{CBBC643A-8992-4085-B9DE-D18D3D5F699D}" destId="{6A7C1A01-A4FF-410E-AADB-5C3392B0B728}" srcOrd="0" destOrd="0" presId="urn:microsoft.com/office/officeart/2018/2/layout/IconVerticalSolidList"/>
    <dgm:cxn modelId="{B202EEDA-22A9-4A19-9F2C-F7F9A6E1B058}" type="presParOf" srcId="{FB38EC95-84E8-4DD3-903B-A9D1534CE6EF}" destId="{3C93B4CB-A3A7-4AEC-9F9C-655A927C4E53}" srcOrd="0" destOrd="0" presId="urn:microsoft.com/office/officeart/2018/2/layout/IconVerticalSolidList"/>
    <dgm:cxn modelId="{DFA2109F-DDE0-4020-8C95-E23BEB07A568}" type="presParOf" srcId="{3C93B4CB-A3A7-4AEC-9F9C-655A927C4E53}" destId="{AA6B1015-8D60-4955-B32F-6DA6CD687F1A}" srcOrd="0" destOrd="0" presId="urn:microsoft.com/office/officeart/2018/2/layout/IconVerticalSolidList"/>
    <dgm:cxn modelId="{EB152738-3B8C-40ED-BCA2-5A930B2A050B}" type="presParOf" srcId="{3C93B4CB-A3A7-4AEC-9F9C-655A927C4E53}" destId="{165CD080-A0CF-46BE-A70E-DAB1C6C29EDF}" srcOrd="1" destOrd="0" presId="urn:microsoft.com/office/officeart/2018/2/layout/IconVerticalSolidList"/>
    <dgm:cxn modelId="{E0F41121-8261-441B-925A-EC414995A19A}" type="presParOf" srcId="{3C93B4CB-A3A7-4AEC-9F9C-655A927C4E53}" destId="{54A1B8B8-0AF0-4A11-A4DD-C758539F4CDD}" srcOrd="2" destOrd="0" presId="urn:microsoft.com/office/officeart/2018/2/layout/IconVerticalSolidList"/>
    <dgm:cxn modelId="{5562B8BD-0A2A-40B9-879B-7A940C8A2D11}" type="presParOf" srcId="{3C93B4CB-A3A7-4AEC-9F9C-655A927C4E53}" destId="{D3F93AAB-7998-40C4-A36D-4331561882BF}" srcOrd="3" destOrd="0" presId="urn:microsoft.com/office/officeart/2018/2/layout/IconVerticalSolidList"/>
    <dgm:cxn modelId="{10F9909C-A922-43BC-B1C2-A14CDCCDE997}" type="presParOf" srcId="{FB38EC95-84E8-4DD3-903B-A9D1534CE6EF}" destId="{8B345B4C-CC43-469B-B400-AA1D565F3A04}" srcOrd="1" destOrd="0" presId="urn:microsoft.com/office/officeart/2018/2/layout/IconVerticalSolidList"/>
    <dgm:cxn modelId="{18EA498B-671F-485A-A6C7-1ACA80763124}" type="presParOf" srcId="{FB38EC95-84E8-4DD3-903B-A9D1534CE6EF}" destId="{56640905-4190-40D6-9509-26C7DECD8961}" srcOrd="2" destOrd="0" presId="urn:microsoft.com/office/officeart/2018/2/layout/IconVerticalSolidList"/>
    <dgm:cxn modelId="{EA866DFB-C167-45DC-BBF9-3D6FC4AD52CA}" type="presParOf" srcId="{56640905-4190-40D6-9509-26C7DECD8961}" destId="{07D20D82-C730-417E-9B2D-3E189CC7DB9A}" srcOrd="0" destOrd="0" presId="urn:microsoft.com/office/officeart/2018/2/layout/IconVerticalSolidList"/>
    <dgm:cxn modelId="{65F2610F-EC01-4F0B-92B9-C80E2A70C387}" type="presParOf" srcId="{56640905-4190-40D6-9509-26C7DECD8961}" destId="{6DBE2B9A-A642-4043-952A-E1E915ABE3B4}" srcOrd="1" destOrd="0" presId="urn:microsoft.com/office/officeart/2018/2/layout/IconVerticalSolidList"/>
    <dgm:cxn modelId="{87027D38-0D3F-4F2C-93F9-D045F9F7B879}" type="presParOf" srcId="{56640905-4190-40D6-9509-26C7DECD8961}" destId="{7E82BD26-0AE0-41AE-99EC-FDD31B1F2882}" srcOrd="2" destOrd="0" presId="urn:microsoft.com/office/officeart/2018/2/layout/IconVerticalSolidList"/>
    <dgm:cxn modelId="{94DE56D6-58F3-412A-8C4B-5F21AA6891E7}" type="presParOf" srcId="{56640905-4190-40D6-9509-26C7DECD8961}" destId="{6A7C1A01-A4FF-410E-AADB-5C3392B0B728}" srcOrd="3" destOrd="0" presId="urn:microsoft.com/office/officeart/2018/2/layout/IconVerticalSolidList"/>
    <dgm:cxn modelId="{ACCFA254-A756-4D01-8227-CEE5B2250E3A}" type="presParOf" srcId="{FB38EC95-84E8-4DD3-903B-A9D1534CE6EF}" destId="{F0F934E5-5EAB-49C8-9EEB-1D08AE356C2B}" srcOrd="3" destOrd="0" presId="urn:microsoft.com/office/officeart/2018/2/layout/IconVerticalSolidList"/>
    <dgm:cxn modelId="{C9166085-774A-4E81-BA0B-963989401B25}" type="presParOf" srcId="{FB38EC95-84E8-4DD3-903B-A9D1534CE6EF}" destId="{55906460-8A67-42C5-8B36-6283A2F397C0}" srcOrd="4" destOrd="0" presId="urn:microsoft.com/office/officeart/2018/2/layout/IconVerticalSolidList"/>
    <dgm:cxn modelId="{E664F797-9A19-40FA-B641-4BF1AECDEF42}" type="presParOf" srcId="{55906460-8A67-42C5-8B36-6283A2F397C0}" destId="{83F9BD02-6950-4CC6-85AD-8CC93C973FAC}" srcOrd="0" destOrd="0" presId="urn:microsoft.com/office/officeart/2018/2/layout/IconVerticalSolidList"/>
    <dgm:cxn modelId="{B1839378-4D2F-4954-9D1E-2D1A50DE1DDD}" type="presParOf" srcId="{55906460-8A67-42C5-8B36-6283A2F397C0}" destId="{2B2E2AAA-073C-404F-8B49-C790A6387EE4}" srcOrd="1" destOrd="0" presId="urn:microsoft.com/office/officeart/2018/2/layout/IconVerticalSolidList"/>
    <dgm:cxn modelId="{5B2C4980-B188-4888-B790-529185C09BC0}" type="presParOf" srcId="{55906460-8A67-42C5-8B36-6283A2F397C0}" destId="{8870C742-043A-4727-9475-BCDD9FB82416}" srcOrd="2" destOrd="0" presId="urn:microsoft.com/office/officeart/2018/2/layout/IconVerticalSolidList"/>
    <dgm:cxn modelId="{8FE3AFD3-C640-4A2A-8F5D-3E9FC8598410}" type="presParOf" srcId="{55906460-8A67-42C5-8B36-6283A2F397C0}" destId="{B5D1B267-742A-4CF9-BE45-B9EAF35B380E}" srcOrd="3" destOrd="0" presId="urn:microsoft.com/office/officeart/2018/2/layout/IconVerticalSolidList"/>
    <dgm:cxn modelId="{6DD3A52C-4DCB-4879-A892-85CDF90BBAE2}" type="presParOf" srcId="{FB38EC95-84E8-4DD3-903B-A9D1534CE6EF}" destId="{AFDDE059-FE92-49FA-B5BB-991D81CEF061}" srcOrd="5" destOrd="0" presId="urn:microsoft.com/office/officeart/2018/2/layout/IconVerticalSolidList"/>
    <dgm:cxn modelId="{AEEF8463-2BA0-48FB-ACB0-99EA38B3B4AC}" type="presParOf" srcId="{FB38EC95-84E8-4DD3-903B-A9D1534CE6EF}" destId="{EBFDFF2F-F7B1-4D95-BCBA-EE6185DFDFDB}" srcOrd="6" destOrd="0" presId="urn:microsoft.com/office/officeart/2018/2/layout/IconVerticalSolidList"/>
    <dgm:cxn modelId="{72E08D8F-76DC-4405-8E5D-1672035C9E1F}" type="presParOf" srcId="{EBFDFF2F-F7B1-4D95-BCBA-EE6185DFDFDB}" destId="{764D320D-3367-43EF-A651-8731691CCA92}" srcOrd="0" destOrd="0" presId="urn:microsoft.com/office/officeart/2018/2/layout/IconVerticalSolidList"/>
    <dgm:cxn modelId="{730FBB32-7055-43D0-B184-2912ADBC90DF}" type="presParOf" srcId="{EBFDFF2F-F7B1-4D95-BCBA-EE6185DFDFDB}" destId="{31834FC3-D289-457A-84DC-01E84A452379}" srcOrd="1" destOrd="0" presId="urn:microsoft.com/office/officeart/2018/2/layout/IconVerticalSolidList"/>
    <dgm:cxn modelId="{449CF914-DE76-471F-BBE5-17F532CF70B4}" type="presParOf" srcId="{EBFDFF2F-F7B1-4D95-BCBA-EE6185DFDFDB}" destId="{1D19D040-76E7-4F03-8490-BDD00FD9E6A0}" srcOrd="2" destOrd="0" presId="urn:microsoft.com/office/officeart/2018/2/layout/IconVerticalSolidList"/>
    <dgm:cxn modelId="{16FC616F-2CC2-419B-81C6-A19351B406ED}" type="presParOf" srcId="{EBFDFF2F-F7B1-4D95-BCBA-EE6185DFDFDB}" destId="{E04B261B-C092-4F96-ADE3-CAA4099A7A4E}" srcOrd="3" destOrd="0" presId="urn:microsoft.com/office/officeart/2018/2/layout/IconVerticalSolidLis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6F5D20B-9FC1-4CA7-A153-1757C50D0347}"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70262DA1-8167-467E-A019-03AA8E92D2DF}">
      <dgm:prSet/>
      <dgm:spPr/>
      <dgm:t>
        <a:bodyPr/>
        <a:lstStyle/>
        <a:p>
          <a:r>
            <a:rPr lang="en-US" b="0" i="0" dirty="0"/>
            <a:t>Continuous Development</a:t>
          </a:r>
          <a:endParaRPr lang="en-US" dirty="0"/>
        </a:p>
      </dgm:t>
    </dgm:pt>
    <dgm:pt modelId="{87836F2A-BD29-47BD-9D0D-492D0F58A08E}" type="parTrans" cxnId="{250B2830-5AB0-4F7E-8C61-9BF6841E4B69}">
      <dgm:prSet/>
      <dgm:spPr/>
      <dgm:t>
        <a:bodyPr/>
        <a:lstStyle/>
        <a:p>
          <a:endParaRPr lang="en-US"/>
        </a:p>
      </dgm:t>
    </dgm:pt>
    <dgm:pt modelId="{ADD3F056-3267-4120-8782-3CCC6E647877}" type="sibTrans" cxnId="{250B2830-5AB0-4F7E-8C61-9BF6841E4B69}">
      <dgm:prSet/>
      <dgm:spPr/>
      <dgm:t>
        <a:bodyPr/>
        <a:lstStyle/>
        <a:p>
          <a:endParaRPr lang="en-US"/>
        </a:p>
      </dgm:t>
    </dgm:pt>
    <dgm:pt modelId="{FBC21524-B52D-4106-B851-F2B5679B8008}">
      <dgm:prSet/>
      <dgm:spPr/>
      <dgm:t>
        <a:bodyPr/>
        <a:lstStyle/>
        <a:p>
          <a:r>
            <a:rPr lang="en-US" b="0" i="0" dirty="0"/>
            <a:t>Continuous Integration</a:t>
          </a:r>
          <a:endParaRPr lang="en-US" dirty="0"/>
        </a:p>
      </dgm:t>
    </dgm:pt>
    <dgm:pt modelId="{5993DB6D-8755-4988-B676-53065FA4C9A0}" type="parTrans" cxnId="{F923A025-B822-4BF3-A2A2-71B77DBC2789}">
      <dgm:prSet/>
      <dgm:spPr/>
      <dgm:t>
        <a:bodyPr/>
        <a:lstStyle/>
        <a:p>
          <a:endParaRPr lang="en-IN"/>
        </a:p>
      </dgm:t>
    </dgm:pt>
    <dgm:pt modelId="{E464AD66-F67E-448C-AC6B-15FE6A37388C}" type="sibTrans" cxnId="{F923A025-B822-4BF3-A2A2-71B77DBC2789}">
      <dgm:prSet/>
      <dgm:spPr/>
      <dgm:t>
        <a:bodyPr/>
        <a:lstStyle/>
        <a:p>
          <a:endParaRPr lang="en-IN"/>
        </a:p>
      </dgm:t>
    </dgm:pt>
    <dgm:pt modelId="{CF74E3DF-0DEB-4402-AB62-11AB438CB327}">
      <dgm:prSet/>
      <dgm:spPr/>
      <dgm:t>
        <a:bodyPr/>
        <a:lstStyle/>
        <a:p>
          <a:r>
            <a:rPr lang="en-US" b="0" i="0" dirty="0"/>
            <a:t>Continuous Testing</a:t>
          </a:r>
          <a:endParaRPr lang="en-US" dirty="0"/>
        </a:p>
      </dgm:t>
    </dgm:pt>
    <dgm:pt modelId="{E451438D-72BD-4A04-9C17-61B6DAD4202D}" type="parTrans" cxnId="{FD522C26-94C7-4DC4-967E-C38A1BEC09DD}">
      <dgm:prSet/>
      <dgm:spPr/>
      <dgm:t>
        <a:bodyPr/>
        <a:lstStyle/>
        <a:p>
          <a:endParaRPr lang="en-IN"/>
        </a:p>
      </dgm:t>
    </dgm:pt>
    <dgm:pt modelId="{AC167F70-96C3-491A-9DA8-C0F9879547A3}" type="sibTrans" cxnId="{FD522C26-94C7-4DC4-967E-C38A1BEC09DD}">
      <dgm:prSet/>
      <dgm:spPr/>
      <dgm:t>
        <a:bodyPr/>
        <a:lstStyle/>
        <a:p>
          <a:endParaRPr lang="en-IN"/>
        </a:p>
      </dgm:t>
    </dgm:pt>
    <dgm:pt modelId="{ED8E4599-3F19-45F0-8D5F-18BAE5098B80}">
      <dgm:prSet/>
      <dgm:spPr/>
      <dgm:t>
        <a:bodyPr/>
        <a:lstStyle/>
        <a:p>
          <a:r>
            <a:rPr lang="en-US" b="0" i="0" dirty="0">
              <a:effectLst/>
              <a:latin typeface="erdana"/>
            </a:rPr>
            <a:t>Continuous Monitoring</a:t>
          </a:r>
          <a:endParaRPr lang="en-US" dirty="0"/>
        </a:p>
      </dgm:t>
    </dgm:pt>
    <dgm:pt modelId="{019C63E1-21D8-40B5-B678-39DFE6308867}" type="parTrans" cxnId="{81342586-C63D-4511-9FED-A1232D7DBE25}">
      <dgm:prSet/>
      <dgm:spPr/>
      <dgm:t>
        <a:bodyPr/>
        <a:lstStyle/>
        <a:p>
          <a:endParaRPr lang="en-IN"/>
        </a:p>
      </dgm:t>
    </dgm:pt>
    <dgm:pt modelId="{9EF60E59-422B-4F62-9BD6-63D731077D14}" type="sibTrans" cxnId="{81342586-C63D-4511-9FED-A1232D7DBE25}">
      <dgm:prSet/>
      <dgm:spPr/>
      <dgm:t>
        <a:bodyPr/>
        <a:lstStyle/>
        <a:p>
          <a:endParaRPr lang="en-IN"/>
        </a:p>
      </dgm:t>
    </dgm:pt>
    <dgm:pt modelId="{CA3C9508-60D4-470D-8F8C-E7D3357F8801}">
      <dgm:prSet/>
      <dgm:spPr/>
      <dgm:t>
        <a:bodyPr/>
        <a:lstStyle/>
        <a:p>
          <a:r>
            <a:rPr lang="en-US" b="0" i="0" dirty="0">
              <a:effectLst/>
              <a:latin typeface="erdana"/>
            </a:rPr>
            <a:t>Continuous Feedback</a:t>
          </a:r>
          <a:endParaRPr lang="en-US" dirty="0"/>
        </a:p>
      </dgm:t>
    </dgm:pt>
    <dgm:pt modelId="{909AEB8B-9F59-41C5-86ED-6D4D3739CDB9}" type="parTrans" cxnId="{CCB62384-BB45-49A9-9993-C4803EFEB09B}">
      <dgm:prSet/>
      <dgm:spPr/>
      <dgm:t>
        <a:bodyPr/>
        <a:lstStyle/>
        <a:p>
          <a:endParaRPr lang="en-IN"/>
        </a:p>
      </dgm:t>
    </dgm:pt>
    <dgm:pt modelId="{B0A85EE5-7F25-45B7-BAD4-260B39EFAFC2}" type="sibTrans" cxnId="{CCB62384-BB45-49A9-9993-C4803EFEB09B}">
      <dgm:prSet/>
      <dgm:spPr/>
      <dgm:t>
        <a:bodyPr/>
        <a:lstStyle/>
        <a:p>
          <a:endParaRPr lang="en-IN"/>
        </a:p>
      </dgm:t>
    </dgm:pt>
    <dgm:pt modelId="{A9361E8E-8904-499B-B26C-11B225E6CFE8}">
      <dgm:prSet/>
      <dgm:spPr/>
      <dgm:t>
        <a:bodyPr/>
        <a:lstStyle/>
        <a:p>
          <a:r>
            <a:rPr lang="en-US" b="0" i="0" dirty="0">
              <a:effectLst/>
              <a:latin typeface="erdana"/>
            </a:rPr>
            <a:t>Continuous Deployment</a:t>
          </a:r>
          <a:endParaRPr lang="en-US" dirty="0"/>
        </a:p>
      </dgm:t>
    </dgm:pt>
    <dgm:pt modelId="{66574B21-661B-4F8E-B18D-E1DB56AC54AF}" type="parTrans" cxnId="{71238966-D231-405E-9C10-13B0E796AE73}">
      <dgm:prSet/>
      <dgm:spPr/>
      <dgm:t>
        <a:bodyPr/>
        <a:lstStyle/>
        <a:p>
          <a:endParaRPr lang="en-IN"/>
        </a:p>
      </dgm:t>
    </dgm:pt>
    <dgm:pt modelId="{2190E95B-A231-457A-8DA1-14A93111499A}" type="sibTrans" cxnId="{71238966-D231-405E-9C10-13B0E796AE73}">
      <dgm:prSet/>
      <dgm:spPr/>
      <dgm:t>
        <a:bodyPr/>
        <a:lstStyle/>
        <a:p>
          <a:endParaRPr lang="en-IN"/>
        </a:p>
      </dgm:t>
    </dgm:pt>
    <dgm:pt modelId="{DCE01AB0-F79B-4995-982C-CF8726104E4F}">
      <dgm:prSet/>
      <dgm:spPr/>
      <dgm:t>
        <a:bodyPr/>
        <a:lstStyle/>
        <a:p>
          <a:r>
            <a:rPr lang="en-US" b="0" i="0" dirty="0">
              <a:effectLst/>
              <a:latin typeface="erdana"/>
            </a:rPr>
            <a:t>Continuous Operations</a:t>
          </a:r>
          <a:endParaRPr lang="en-US" dirty="0"/>
        </a:p>
      </dgm:t>
    </dgm:pt>
    <dgm:pt modelId="{EF0933DE-83FF-4F40-99F6-9E6F1AC33D73}" type="parTrans" cxnId="{05A970FE-E62C-473A-9A18-8818B4B7E9E4}">
      <dgm:prSet/>
      <dgm:spPr/>
      <dgm:t>
        <a:bodyPr/>
        <a:lstStyle/>
        <a:p>
          <a:endParaRPr lang="en-IN"/>
        </a:p>
      </dgm:t>
    </dgm:pt>
    <dgm:pt modelId="{122CD0A8-0ACA-44F3-A415-6EE950DDD1BF}" type="sibTrans" cxnId="{05A970FE-E62C-473A-9A18-8818B4B7E9E4}">
      <dgm:prSet/>
      <dgm:spPr/>
      <dgm:t>
        <a:bodyPr/>
        <a:lstStyle/>
        <a:p>
          <a:endParaRPr lang="en-IN"/>
        </a:p>
      </dgm:t>
    </dgm:pt>
    <dgm:pt modelId="{65298B10-5DDA-4EE1-A8CD-B94941CCD186}" type="pres">
      <dgm:prSet presAssocID="{26F5D20B-9FC1-4CA7-A153-1757C50D0347}" presName="vert0" presStyleCnt="0">
        <dgm:presLayoutVars>
          <dgm:dir/>
          <dgm:animOne val="branch"/>
          <dgm:animLvl val="lvl"/>
        </dgm:presLayoutVars>
      </dgm:prSet>
      <dgm:spPr/>
      <dgm:t>
        <a:bodyPr/>
        <a:lstStyle/>
        <a:p>
          <a:endParaRPr lang="en-US"/>
        </a:p>
      </dgm:t>
    </dgm:pt>
    <dgm:pt modelId="{FC700FA9-A139-4BE0-BA2F-39352832481C}" type="pres">
      <dgm:prSet presAssocID="{70262DA1-8167-467E-A019-03AA8E92D2DF}" presName="thickLine" presStyleLbl="alignNode1" presStyleIdx="0" presStyleCnt="7"/>
      <dgm:spPr/>
    </dgm:pt>
    <dgm:pt modelId="{845EE74C-0452-4C32-AEA2-23D971DE6828}" type="pres">
      <dgm:prSet presAssocID="{70262DA1-8167-467E-A019-03AA8E92D2DF}" presName="horz1" presStyleCnt="0"/>
      <dgm:spPr/>
    </dgm:pt>
    <dgm:pt modelId="{D7A36040-AF47-48D5-8194-34606D8067EA}" type="pres">
      <dgm:prSet presAssocID="{70262DA1-8167-467E-A019-03AA8E92D2DF}" presName="tx1" presStyleLbl="revTx" presStyleIdx="0" presStyleCnt="7"/>
      <dgm:spPr/>
      <dgm:t>
        <a:bodyPr/>
        <a:lstStyle/>
        <a:p>
          <a:endParaRPr lang="en-US"/>
        </a:p>
      </dgm:t>
    </dgm:pt>
    <dgm:pt modelId="{1079117F-6555-4F1A-8468-A66921508C74}" type="pres">
      <dgm:prSet presAssocID="{70262DA1-8167-467E-A019-03AA8E92D2DF}" presName="vert1" presStyleCnt="0"/>
      <dgm:spPr/>
    </dgm:pt>
    <dgm:pt modelId="{F112E476-2EB5-4AA9-940C-D5F1711F14C4}" type="pres">
      <dgm:prSet presAssocID="{FBC21524-B52D-4106-B851-F2B5679B8008}" presName="thickLine" presStyleLbl="alignNode1" presStyleIdx="1" presStyleCnt="7"/>
      <dgm:spPr/>
    </dgm:pt>
    <dgm:pt modelId="{1D906064-A7C8-426F-983C-D174D93766F1}" type="pres">
      <dgm:prSet presAssocID="{FBC21524-B52D-4106-B851-F2B5679B8008}" presName="horz1" presStyleCnt="0"/>
      <dgm:spPr/>
    </dgm:pt>
    <dgm:pt modelId="{B5D54FC8-108A-4D80-91EB-830AFA907A84}" type="pres">
      <dgm:prSet presAssocID="{FBC21524-B52D-4106-B851-F2B5679B8008}" presName="tx1" presStyleLbl="revTx" presStyleIdx="1" presStyleCnt="7"/>
      <dgm:spPr/>
      <dgm:t>
        <a:bodyPr/>
        <a:lstStyle/>
        <a:p>
          <a:endParaRPr lang="en-US"/>
        </a:p>
      </dgm:t>
    </dgm:pt>
    <dgm:pt modelId="{D96EFF7B-B00E-49BB-ACBE-94657B688222}" type="pres">
      <dgm:prSet presAssocID="{FBC21524-B52D-4106-B851-F2B5679B8008}" presName="vert1" presStyleCnt="0"/>
      <dgm:spPr/>
    </dgm:pt>
    <dgm:pt modelId="{0124A455-067A-41F9-9B21-68010607CFAF}" type="pres">
      <dgm:prSet presAssocID="{CF74E3DF-0DEB-4402-AB62-11AB438CB327}" presName="thickLine" presStyleLbl="alignNode1" presStyleIdx="2" presStyleCnt="7"/>
      <dgm:spPr/>
    </dgm:pt>
    <dgm:pt modelId="{76C0230E-6423-444A-89F5-44BC326D5A15}" type="pres">
      <dgm:prSet presAssocID="{CF74E3DF-0DEB-4402-AB62-11AB438CB327}" presName="horz1" presStyleCnt="0"/>
      <dgm:spPr/>
    </dgm:pt>
    <dgm:pt modelId="{CE7335D1-1695-4DA6-96A1-A7D596C4F459}" type="pres">
      <dgm:prSet presAssocID="{CF74E3DF-0DEB-4402-AB62-11AB438CB327}" presName="tx1" presStyleLbl="revTx" presStyleIdx="2" presStyleCnt="7"/>
      <dgm:spPr/>
      <dgm:t>
        <a:bodyPr/>
        <a:lstStyle/>
        <a:p>
          <a:endParaRPr lang="en-US"/>
        </a:p>
      </dgm:t>
    </dgm:pt>
    <dgm:pt modelId="{2FF27729-328F-493D-9264-FE3D622A9C7A}" type="pres">
      <dgm:prSet presAssocID="{CF74E3DF-0DEB-4402-AB62-11AB438CB327}" presName="vert1" presStyleCnt="0"/>
      <dgm:spPr/>
    </dgm:pt>
    <dgm:pt modelId="{A0A0051B-614A-4E6B-8E67-E6694EC8934A}" type="pres">
      <dgm:prSet presAssocID="{ED8E4599-3F19-45F0-8D5F-18BAE5098B80}" presName="thickLine" presStyleLbl="alignNode1" presStyleIdx="3" presStyleCnt="7"/>
      <dgm:spPr/>
    </dgm:pt>
    <dgm:pt modelId="{61ED6186-DDB7-4E05-B51B-6FC64DED0907}" type="pres">
      <dgm:prSet presAssocID="{ED8E4599-3F19-45F0-8D5F-18BAE5098B80}" presName="horz1" presStyleCnt="0"/>
      <dgm:spPr/>
    </dgm:pt>
    <dgm:pt modelId="{914B2167-857E-441D-9D9F-900A0F1DF5C2}" type="pres">
      <dgm:prSet presAssocID="{ED8E4599-3F19-45F0-8D5F-18BAE5098B80}" presName="tx1" presStyleLbl="revTx" presStyleIdx="3" presStyleCnt="7"/>
      <dgm:spPr/>
      <dgm:t>
        <a:bodyPr/>
        <a:lstStyle/>
        <a:p>
          <a:endParaRPr lang="en-US"/>
        </a:p>
      </dgm:t>
    </dgm:pt>
    <dgm:pt modelId="{083E57CB-2AD8-45A3-A501-384EDF01D0FA}" type="pres">
      <dgm:prSet presAssocID="{ED8E4599-3F19-45F0-8D5F-18BAE5098B80}" presName="vert1" presStyleCnt="0"/>
      <dgm:spPr/>
    </dgm:pt>
    <dgm:pt modelId="{C2D4C0D4-1AD3-47F1-BEF9-0E0D4C5C0692}" type="pres">
      <dgm:prSet presAssocID="{CA3C9508-60D4-470D-8F8C-E7D3357F8801}" presName="thickLine" presStyleLbl="alignNode1" presStyleIdx="4" presStyleCnt="7"/>
      <dgm:spPr/>
    </dgm:pt>
    <dgm:pt modelId="{388A02EB-801B-4965-94C0-4DADB7508955}" type="pres">
      <dgm:prSet presAssocID="{CA3C9508-60D4-470D-8F8C-E7D3357F8801}" presName="horz1" presStyleCnt="0"/>
      <dgm:spPr/>
    </dgm:pt>
    <dgm:pt modelId="{41973E5D-7D02-495C-A458-BE2F0CA4A68D}" type="pres">
      <dgm:prSet presAssocID="{CA3C9508-60D4-470D-8F8C-E7D3357F8801}" presName="tx1" presStyleLbl="revTx" presStyleIdx="4" presStyleCnt="7"/>
      <dgm:spPr/>
      <dgm:t>
        <a:bodyPr/>
        <a:lstStyle/>
        <a:p>
          <a:endParaRPr lang="en-US"/>
        </a:p>
      </dgm:t>
    </dgm:pt>
    <dgm:pt modelId="{B1B11B21-2A4C-40EE-A6FF-93D529512FEC}" type="pres">
      <dgm:prSet presAssocID="{CA3C9508-60D4-470D-8F8C-E7D3357F8801}" presName="vert1" presStyleCnt="0"/>
      <dgm:spPr/>
    </dgm:pt>
    <dgm:pt modelId="{FFAECE39-7FA0-4799-9AB5-7C2361112FE2}" type="pres">
      <dgm:prSet presAssocID="{A9361E8E-8904-499B-B26C-11B225E6CFE8}" presName="thickLine" presStyleLbl="alignNode1" presStyleIdx="5" presStyleCnt="7"/>
      <dgm:spPr/>
    </dgm:pt>
    <dgm:pt modelId="{780A8F4B-EA03-4530-AA28-B393A1FBE80E}" type="pres">
      <dgm:prSet presAssocID="{A9361E8E-8904-499B-B26C-11B225E6CFE8}" presName="horz1" presStyleCnt="0"/>
      <dgm:spPr/>
    </dgm:pt>
    <dgm:pt modelId="{FF9E0D40-1D5F-4202-AFAB-1500337738BE}" type="pres">
      <dgm:prSet presAssocID="{A9361E8E-8904-499B-B26C-11B225E6CFE8}" presName="tx1" presStyleLbl="revTx" presStyleIdx="5" presStyleCnt="7"/>
      <dgm:spPr/>
      <dgm:t>
        <a:bodyPr/>
        <a:lstStyle/>
        <a:p>
          <a:endParaRPr lang="en-US"/>
        </a:p>
      </dgm:t>
    </dgm:pt>
    <dgm:pt modelId="{387E8B92-BC5D-4A4E-9824-FF0BFDEC285C}" type="pres">
      <dgm:prSet presAssocID="{A9361E8E-8904-499B-B26C-11B225E6CFE8}" presName="vert1" presStyleCnt="0"/>
      <dgm:spPr/>
    </dgm:pt>
    <dgm:pt modelId="{3371B043-E08C-4961-B7DB-39DA09D7A94E}" type="pres">
      <dgm:prSet presAssocID="{DCE01AB0-F79B-4995-982C-CF8726104E4F}" presName="thickLine" presStyleLbl="alignNode1" presStyleIdx="6" presStyleCnt="7"/>
      <dgm:spPr/>
    </dgm:pt>
    <dgm:pt modelId="{D18374EE-7A93-473D-9AFF-A93F3709CCD1}" type="pres">
      <dgm:prSet presAssocID="{DCE01AB0-F79B-4995-982C-CF8726104E4F}" presName="horz1" presStyleCnt="0"/>
      <dgm:spPr/>
    </dgm:pt>
    <dgm:pt modelId="{F45C740A-A287-4CB0-B7E1-B5772E570A6D}" type="pres">
      <dgm:prSet presAssocID="{DCE01AB0-F79B-4995-982C-CF8726104E4F}" presName="tx1" presStyleLbl="revTx" presStyleIdx="6" presStyleCnt="7"/>
      <dgm:spPr/>
      <dgm:t>
        <a:bodyPr/>
        <a:lstStyle/>
        <a:p>
          <a:endParaRPr lang="en-US"/>
        </a:p>
      </dgm:t>
    </dgm:pt>
    <dgm:pt modelId="{BFD7229F-F8E5-45B5-BDD5-FA679988344D}" type="pres">
      <dgm:prSet presAssocID="{DCE01AB0-F79B-4995-982C-CF8726104E4F}" presName="vert1" presStyleCnt="0"/>
      <dgm:spPr/>
    </dgm:pt>
  </dgm:ptLst>
  <dgm:cxnLst>
    <dgm:cxn modelId="{23E8BFA2-6C71-430E-A104-A0A093AD797E}" type="presOf" srcId="{DCE01AB0-F79B-4995-982C-CF8726104E4F}" destId="{F45C740A-A287-4CB0-B7E1-B5772E570A6D}" srcOrd="0" destOrd="0" presId="urn:microsoft.com/office/officeart/2008/layout/LinedList"/>
    <dgm:cxn modelId="{250B2830-5AB0-4F7E-8C61-9BF6841E4B69}" srcId="{26F5D20B-9FC1-4CA7-A153-1757C50D0347}" destId="{70262DA1-8167-467E-A019-03AA8E92D2DF}" srcOrd="0" destOrd="0" parTransId="{87836F2A-BD29-47BD-9D0D-492D0F58A08E}" sibTransId="{ADD3F056-3267-4120-8782-3CCC6E647877}"/>
    <dgm:cxn modelId="{CCB62384-BB45-49A9-9993-C4803EFEB09B}" srcId="{26F5D20B-9FC1-4CA7-A153-1757C50D0347}" destId="{CA3C9508-60D4-470D-8F8C-E7D3357F8801}" srcOrd="4" destOrd="0" parTransId="{909AEB8B-9F59-41C5-86ED-6D4D3739CDB9}" sibTransId="{B0A85EE5-7F25-45B7-BAD4-260B39EFAFC2}"/>
    <dgm:cxn modelId="{F073C40F-B55D-4EE0-AF83-1FD5D0692D2E}" type="presOf" srcId="{CA3C9508-60D4-470D-8F8C-E7D3357F8801}" destId="{41973E5D-7D02-495C-A458-BE2F0CA4A68D}" srcOrd="0" destOrd="0" presId="urn:microsoft.com/office/officeart/2008/layout/LinedList"/>
    <dgm:cxn modelId="{71238966-D231-405E-9C10-13B0E796AE73}" srcId="{26F5D20B-9FC1-4CA7-A153-1757C50D0347}" destId="{A9361E8E-8904-499B-B26C-11B225E6CFE8}" srcOrd="5" destOrd="0" parTransId="{66574B21-661B-4F8E-B18D-E1DB56AC54AF}" sibTransId="{2190E95B-A231-457A-8DA1-14A93111499A}"/>
    <dgm:cxn modelId="{FD522C26-94C7-4DC4-967E-C38A1BEC09DD}" srcId="{26F5D20B-9FC1-4CA7-A153-1757C50D0347}" destId="{CF74E3DF-0DEB-4402-AB62-11AB438CB327}" srcOrd="2" destOrd="0" parTransId="{E451438D-72BD-4A04-9C17-61B6DAD4202D}" sibTransId="{AC167F70-96C3-491A-9DA8-C0F9879547A3}"/>
    <dgm:cxn modelId="{BA00774B-0445-4D75-947F-35A499D6B3D1}" type="presOf" srcId="{A9361E8E-8904-499B-B26C-11B225E6CFE8}" destId="{FF9E0D40-1D5F-4202-AFAB-1500337738BE}" srcOrd="0" destOrd="0" presId="urn:microsoft.com/office/officeart/2008/layout/LinedList"/>
    <dgm:cxn modelId="{81342586-C63D-4511-9FED-A1232D7DBE25}" srcId="{26F5D20B-9FC1-4CA7-A153-1757C50D0347}" destId="{ED8E4599-3F19-45F0-8D5F-18BAE5098B80}" srcOrd="3" destOrd="0" parTransId="{019C63E1-21D8-40B5-B678-39DFE6308867}" sibTransId="{9EF60E59-422B-4F62-9BD6-63D731077D14}"/>
    <dgm:cxn modelId="{F923A025-B822-4BF3-A2A2-71B77DBC2789}" srcId="{26F5D20B-9FC1-4CA7-A153-1757C50D0347}" destId="{FBC21524-B52D-4106-B851-F2B5679B8008}" srcOrd="1" destOrd="0" parTransId="{5993DB6D-8755-4988-B676-53065FA4C9A0}" sibTransId="{E464AD66-F67E-448C-AC6B-15FE6A37388C}"/>
    <dgm:cxn modelId="{AE36DEF0-C984-42CD-80C7-9417346F268C}" type="presOf" srcId="{FBC21524-B52D-4106-B851-F2B5679B8008}" destId="{B5D54FC8-108A-4D80-91EB-830AFA907A84}" srcOrd="0" destOrd="0" presId="urn:microsoft.com/office/officeart/2008/layout/LinedList"/>
    <dgm:cxn modelId="{7E9FF6E8-2D2D-4877-851C-AE7FD3751BB0}" type="presOf" srcId="{70262DA1-8167-467E-A019-03AA8E92D2DF}" destId="{D7A36040-AF47-48D5-8194-34606D8067EA}" srcOrd="0" destOrd="0" presId="urn:microsoft.com/office/officeart/2008/layout/LinedList"/>
    <dgm:cxn modelId="{05A970FE-E62C-473A-9A18-8818B4B7E9E4}" srcId="{26F5D20B-9FC1-4CA7-A153-1757C50D0347}" destId="{DCE01AB0-F79B-4995-982C-CF8726104E4F}" srcOrd="6" destOrd="0" parTransId="{EF0933DE-83FF-4F40-99F6-9E6F1AC33D73}" sibTransId="{122CD0A8-0ACA-44F3-A415-6EE950DDD1BF}"/>
    <dgm:cxn modelId="{CAB63501-981D-4D0D-B91E-DEEBE6F1425A}" type="presOf" srcId="{26F5D20B-9FC1-4CA7-A153-1757C50D0347}" destId="{65298B10-5DDA-4EE1-A8CD-B94941CCD186}" srcOrd="0" destOrd="0" presId="urn:microsoft.com/office/officeart/2008/layout/LinedList"/>
    <dgm:cxn modelId="{DB3FDD46-A862-4B15-8D79-354C766A6B8F}" type="presOf" srcId="{ED8E4599-3F19-45F0-8D5F-18BAE5098B80}" destId="{914B2167-857E-441D-9D9F-900A0F1DF5C2}" srcOrd="0" destOrd="0" presId="urn:microsoft.com/office/officeart/2008/layout/LinedList"/>
    <dgm:cxn modelId="{7733A3AE-4B4A-42F7-BD29-0571656AAA9D}" type="presOf" srcId="{CF74E3DF-0DEB-4402-AB62-11AB438CB327}" destId="{CE7335D1-1695-4DA6-96A1-A7D596C4F459}" srcOrd="0" destOrd="0" presId="urn:microsoft.com/office/officeart/2008/layout/LinedList"/>
    <dgm:cxn modelId="{24105179-7C1D-4B33-B319-25F525C0FFD8}" type="presParOf" srcId="{65298B10-5DDA-4EE1-A8CD-B94941CCD186}" destId="{FC700FA9-A139-4BE0-BA2F-39352832481C}" srcOrd="0" destOrd="0" presId="urn:microsoft.com/office/officeart/2008/layout/LinedList"/>
    <dgm:cxn modelId="{4E9EEECF-AEA6-49D8-A192-7E4AFA3C82EF}" type="presParOf" srcId="{65298B10-5DDA-4EE1-A8CD-B94941CCD186}" destId="{845EE74C-0452-4C32-AEA2-23D971DE6828}" srcOrd="1" destOrd="0" presId="urn:microsoft.com/office/officeart/2008/layout/LinedList"/>
    <dgm:cxn modelId="{9E8AF80F-9D26-472D-A851-10CEBAF5D58F}" type="presParOf" srcId="{845EE74C-0452-4C32-AEA2-23D971DE6828}" destId="{D7A36040-AF47-48D5-8194-34606D8067EA}" srcOrd="0" destOrd="0" presId="urn:microsoft.com/office/officeart/2008/layout/LinedList"/>
    <dgm:cxn modelId="{008EE1E5-8C03-476C-A635-8569DD1CE5A1}" type="presParOf" srcId="{845EE74C-0452-4C32-AEA2-23D971DE6828}" destId="{1079117F-6555-4F1A-8468-A66921508C74}" srcOrd="1" destOrd="0" presId="urn:microsoft.com/office/officeart/2008/layout/LinedList"/>
    <dgm:cxn modelId="{B4727F3B-FB1C-4BB5-8560-41EB67ED2089}" type="presParOf" srcId="{65298B10-5DDA-4EE1-A8CD-B94941CCD186}" destId="{F112E476-2EB5-4AA9-940C-D5F1711F14C4}" srcOrd="2" destOrd="0" presId="urn:microsoft.com/office/officeart/2008/layout/LinedList"/>
    <dgm:cxn modelId="{05B0FC35-57D7-4572-B47A-E39FB7969F6C}" type="presParOf" srcId="{65298B10-5DDA-4EE1-A8CD-B94941CCD186}" destId="{1D906064-A7C8-426F-983C-D174D93766F1}" srcOrd="3" destOrd="0" presId="urn:microsoft.com/office/officeart/2008/layout/LinedList"/>
    <dgm:cxn modelId="{DAE91C09-B4D4-4C79-B929-4F0C698C0C9C}" type="presParOf" srcId="{1D906064-A7C8-426F-983C-D174D93766F1}" destId="{B5D54FC8-108A-4D80-91EB-830AFA907A84}" srcOrd="0" destOrd="0" presId="urn:microsoft.com/office/officeart/2008/layout/LinedList"/>
    <dgm:cxn modelId="{FA565ABC-A9B4-4DBC-91EA-6D63C163A6C7}" type="presParOf" srcId="{1D906064-A7C8-426F-983C-D174D93766F1}" destId="{D96EFF7B-B00E-49BB-ACBE-94657B688222}" srcOrd="1" destOrd="0" presId="urn:microsoft.com/office/officeart/2008/layout/LinedList"/>
    <dgm:cxn modelId="{E2FD2C0E-8937-4D91-BE32-2C5B4EB0D434}" type="presParOf" srcId="{65298B10-5DDA-4EE1-A8CD-B94941CCD186}" destId="{0124A455-067A-41F9-9B21-68010607CFAF}" srcOrd="4" destOrd="0" presId="urn:microsoft.com/office/officeart/2008/layout/LinedList"/>
    <dgm:cxn modelId="{9C545AA1-25C0-4062-8EC5-C46267281EE6}" type="presParOf" srcId="{65298B10-5DDA-4EE1-A8CD-B94941CCD186}" destId="{76C0230E-6423-444A-89F5-44BC326D5A15}" srcOrd="5" destOrd="0" presId="urn:microsoft.com/office/officeart/2008/layout/LinedList"/>
    <dgm:cxn modelId="{3C232352-003F-4D9D-9B66-F3EF672F081C}" type="presParOf" srcId="{76C0230E-6423-444A-89F5-44BC326D5A15}" destId="{CE7335D1-1695-4DA6-96A1-A7D596C4F459}" srcOrd="0" destOrd="0" presId="urn:microsoft.com/office/officeart/2008/layout/LinedList"/>
    <dgm:cxn modelId="{7C90E60D-2016-45D9-A0FE-399FED9EEE2A}" type="presParOf" srcId="{76C0230E-6423-444A-89F5-44BC326D5A15}" destId="{2FF27729-328F-493D-9264-FE3D622A9C7A}" srcOrd="1" destOrd="0" presId="urn:microsoft.com/office/officeart/2008/layout/LinedList"/>
    <dgm:cxn modelId="{6E405E7D-BC8A-40D7-9AC5-FD940774DCF5}" type="presParOf" srcId="{65298B10-5DDA-4EE1-A8CD-B94941CCD186}" destId="{A0A0051B-614A-4E6B-8E67-E6694EC8934A}" srcOrd="6" destOrd="0" presId="urn:microsoft.com/office/officeart/2008/layout/LinedList"/>
    <dgm:cxn modelId="{6A14C4D3-D512-46F3-A844-BA7EEFE1C074}" type="presParOf" srcId="{65298B10-5DDA-4EE1-A8CD-B94941CCD186}" destId="{61ED6186-DDB7-4E05-B51B-6FC64DED0907}" srcOrd="7" destOrd="0" presId="urn:microsoft.com/office/officeart/2008/layout/LinedList"/>
    <dgm:cxn modelId="{C53570FC-799D-4F32-A3A2-A5A9F687E9A4}" type="presParOf" srcId="{61ED6186-DDB7-4E05-B51B-6FC64DED0907}" destId="{914B2167-857E-441D-9D9F-900A0F1DF5C2}" srcOrd="0" destOrd="0" presId="urn:microsoft.com/office/officeart/2008/layout/LinedList"/>
    <dgm:cxn modelId="{1DD90408-237F-42CC-833A-A72A09DAD9A3}" type="presParOf" srcId="{61ED6186-DDB7-4E05-B51B-6FC64DED0907}" destId="{083E57CB-2AD8-45A3-A501-384EDF01D0FA}" srcOrd="1" destOrd="0" presId="urn:microsoft.com/office/officeart/2008/layout/LinedList"/>
    <dgm:cxn modelId="{57C7E538-845B-4E80-A9CB-E6E8589B7E6B}" type="presParOf" srcId="{65298B10-5DDA-4EE1-A8CD-B94941CCD186}" destId="{C2D4C0D4-1AD3-47F1-BEF9-0E0D4C5C0692}" srcOrd="8" destOrd="0" presId="urn:microsoft.com/office/officeart/2008/layout/LinedList"/>
    <dgm:cxn modelId="{5BD608BE-F26E-437F-95CB-CF54F10591F6}" type="presParOf" srcId="{65298B10-5DDA-4EE1-A8CD-B94941CCD186}" destId="{388A02EB-801B-4965-94C0-4DADB7508955}" srcOrd="9" destOrd="0" presId="urn:microsoft.com/office/officeart/2008/layout/LinedList"/>
    <dgm:cxn modelId="{6EEBA72A-7C77-4518-A363-394FB003412C}" type="presParOf" srcId="{388A02EB-801B-4965-94C0-4DADB7508955}" destId="{41973E5D-7D02-495C-A458-BE2F0CA4A68D}" srcOrd="0" destOrd="0" presId="urn:microsoft.com/office/officeart/2008/layout/LinedList"/>
    <dgm:cxn modelId="{01F98BC2-AFE5-47D6-80F8-958BC32DB45C}" type="presParOf" srcId="{388A02EB-801B-4965-94C0-4DADB7508955}" destId="{B1B11B21-2A4C-40EE-A6FF-93D529512FEC}" srcOrd="1" destOrd="0" presId="urn:microsoft.com/office/officeart/2008/layout/LinedList"/>
    <dgm:cxn modelId="{FE65085B-7650-4266-9F31-DEBE3AD76A60}" type="presParOf" srcId="{65298B10-5DDA-4EE1-A8CD-B94941CCD186}" destId="{FFAECE39-7FA0-4799-9AB5-7C2361112FE2}" srcOrd="10" destOrd="0" presId="urn:microsoft.com/office/officeart/2008/layout/LinedList"/>
    <dgm:cxn modelId="{635A902E-9309-494B-BB73-A133F5F3229A}" type="presParOf" srcId="{65298B10-5DDA-4EE1-A8CD-B94941CCD186}" destId="{780A8F4B-EA03-4530-AA28-B393A1FBE80E}" srcOrd="11" destOrd="0" presId="urn:microsoft.com/office/officeart/2008/layout/LinedList"/>
    <dgm:cxn modelId="{9C045367-EA94-48B7-9C07-426F81539B26}" type="presParOf" srcId="{780A8F4B-EA03-4530-AA28-B393A1FBE80E}" destId="{FF9E0D40-1D5F-4202-AFAB-1500337738BE}" srcOrd="0" destOrd="0" presId="urn:microsoft.com/office/officeart/2008/layout/LinedList"/>
    <dgm:cxn modelId="{9CD7AD73-6E64-41EB-9DA2-B69D2D3BB32B}" type="presParOf" srcId="{780A8F4B-EA03-4530-AA28-B393A1FBE80E}" destId="{387E8B92-BC5D-4A4E-9824-FF0BFDEC285C}" srcOrd="1" destOrd="0" presId="urn:microsoft.com/office/officeart/2008/layout/LinedList"/>
    <dgm:cxn modelId="{197B4517-68B2-45D7-B730-7B5CB23A9EE3}" type="presParOf" srcId="{65298B10-5DDA-4EE1-A8CD-B94941CCD186}" destId="{3371B043-E08C-4961-B7DB-39DA09D7A94E}" srcOrd="12" destOrd="0" presId="urn:microsoft.com/office/officeart/2008/layout/LinedList"/>
    <dgm:cxn modelId="{394C8C06-1B2A-437C-AA85-4C478880AAC7}" type="presParOf" srcId="{65298B10-5DDA-4EE1-A8CD-B94941CCD186}" destId="{D18374EE-7A93-473D-9AFF-A93F3709CCD1}" srcOrd="13" destOrd="0" presId="urn:microsoft.com/office/officeart/2008/layout/LinedList"/>
    <dgm:cxn modelId="{C36D5263-F7F0-45A2-BC4D-DBCF1DAE4D2E}" type="presParOf" srcId="{D18374EE-7A93-473D-9AFF-A93F3709CCD1}" destId="{F45C740A-A287-4CB0-B7E1-B5772E570A6D}" srcOrd="0" destOrd="0" presId="urn:microsoft.com/office/officeart/2008/layout/LinedList"/>
    <dgm:cxn modelId="{F8DD2C15-7BF4-4717-B2A4-0FE81B6E7411}" type="presParOf" srcId="{D18374EE-7A93-473D-9AFF-A93F3709CCD1}" destId="{BFD7229F-F8E5-45B5-BDD5-FA679988344D}" srcOrd="1" destOrd="0" presId="urn:microsoft.com/office/officeart/2008/layout/LinedLis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107F3-8BD9-4D3B-9DE6-4951A5A79765}">
      <dsp:nvSpPr>
        <dsp:cNvPr id="0" name=""/>
        <dsp:cNvSpPr/>
      </dsp:nvSpPr>
      <dsp:spPr>
        <a:xfrm>
          <a:off x="0" y="956381"/>
          <a:ext cx="6513603" cy="1765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CA89B7-3850-4CE0-BD54-1AAD486790FD}">
      <dsp:nvSpPr>
        <dsp:cNvPr id="0" name=""/>
        <dsp:cNvSpPr/>
      </dsp:nvSpPr>
      <dsp:spPr>
        <a:xfrm>
          <a:off x="534102" y="1353647"/>
          <a:ext cx="971095" cy="9710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BC4530-E409-4075-BCF2-F263F15C5668}">
      <dsp:nvSpPr>
        <dsp:cNvPr id="0" name=""/>
        <dsp:cNvSpPr/>
      </dsp:nvSpPr>
      <dsp:spPr>
        <a:xfrm>
          <a:off x="2039300" y="956381"/>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111250">
            <a:lnSpc>
              <a:spcPct val="90000"/>
            </a:lnSpc>
            <a:spcBef>
              <a:spcPct val="0"/>
            </a:spcBef>
            <a:spcAft>
              <a:spcPct val="35000"/>
            </a:spcAft>
            <a:buNone/>
          </a:pPr>
          <a:r>
            <a:rPr lang="en-US" sz="2500" b="0" i="0" kern="1200"/>
            <a:t>Detail out the course</a:t>
          </a:r>
          <a:endParaRPr lang="en-US" sz="2500" kern="1200"/>
        </a:p>
      </dsp:txBody>
      <dsp:txXfrm>
        <a:off x="2039300" y="956381"/>
        <a:ext cx="4474303" cy="1765627"/>
      </dsp:txXfrm>
    </dsp:sp>
    <dsp:sp modelId="{0011E847-F53B-4159-BC25-A9AF3A15E267}">
      <dsp:nvSpPr>
        <dsp:cNvPr id="0" name=""/>
        <dsp:cNvSpPr/>
      </dsp:nvSpPr>
      <dsp:spPr>
        <a:xfrm>
          <a:off x="0" y="3163416"/>
          <a:ext cx="6513603" cy="1765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A8226A-70E7-4885-8213-515243CC8819}">
      <dsp:nvSpPr>
        <dsp:cNvPr id="0" name=""/>
        <dsp:cNvSpPr/>
      </dsp:nvSpPr>
      <dsp:spPr>
        <a:xfrm>
          <a:off x="534102" y="3560682"/>
          <a:ext cx="971095" cy="9710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AD81D3-6DCE-44F5-A063-84C85F022B17}">
      <dsp:nvSpPr>
        <dsp:cNvPr id="0" name=""/>
        <dsp:cNvSpPr/>
      </dsp:nvSpPr>
      <dsp:spPr>
        <a:xfrm>
          <a:off x="2039300" y="3163416"/>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111250">
            <a:lnSpc>
              <a:spcPct val="90000"/>
            </a:lnSpc>
            <a:spcBef>
              <a:spcPct val="0"/>
            </a:spcBef>
            <a:spcAft>
              <a:spcPct val="35000"/>
            </a:spcAft>
            <a:buNone/>
          </a:pPr>
          <a:r>
            <a:rPr lang="en-US" sz="2500" kern="1200" dirty="0"/>
            <a:t>Perform activity – Create 2 project team, demo on process of following SDLC process</a:t>
          </a:r>
        </a:p>
      </dsp:txBody>
      <dsp:txXfrm>
        <a:off x="2039300" y="3163416"/>
        <a:ext cx="4474303" cy="176562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5815ED-FC82-4B32-B404-77877849AD92}">
      <dsp:nvSpPr>
        <dsp:cNvPr id="0" name=""/>
        <dsp:cNvSpPr/>
      </dsp:nvSpPr>
      <dsp:spPr>
        <a:xfrm>
          <a:off x="0" y="2284"/>
          <a:ext cx="6263640" cy="11579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4942EC-69D0-4CA3-9EDF-25D14496E61F}">
      <dsp:nvSpPr>
        <dsp:cNvPr id="0" name=""/>
        <dsp:cNvSpPr/>
      </dsp:nvSpPr>
      <dsp:spPr>
        <a:xfrm>
          <a:off x="350270" y="262816"/>
          <a:ext cx="636855" cy="636855"/>
        </a:xfrm>
        <a:prstGeom prst="rect">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078ADD-92EA-4739-BAC9-3CD1036D88CD}">
      <dsp:nvSpPr>
        <dsp:cNvPr id="0" name=""/>
        <dsp:cNvSpPr/>
      </dsp:nvSpPr>
      <dsp:spPr>
        <a:xfrm>
          <a:off x="1337397" y="2284"/>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933450">
            <a:lnSpc>
              <a:spcPct val="90000"/>
            </a:lnSpc>
            <a:spcBef>
              <a:spcPct val="0"/>
            </a:spcBef>
            <a:spcAft>
              <a:spcPct val="35000"/>
            </a:spcAft>
            <a:buNone/>
          </a:pPr>
          <a:r>
            <a:rPr lang="en-US" sz="2100" b="0" i="0" kern="1200"/>
            <a:t>The project goal and plans are created during planning.</a:t>
          </a:r>
          <a:endParaRPr lang="en-US" sz="2100" kern="1200"/>
        </a:p>
      </dsp:txBody>
      <dsp:txXfrm>
        <a:off x="1337397" y="2284"/>
        <a:ext cx="4926242" cy="1157919"/>
      </dsp:txXfrm>
    </dsp:sp>
    <dsp:sp modelId="{24187972-BE5E-46B7-ADED-918058E85A68}">
      <dsp:nvSpPr>
        <dsp:cNvPr id="0" name=""/>
        <dsp:cNvSpPr/>
      </dsp:nvSpPr>
      <dsp:spPr>
        <a:xfrm>
          <a:off x="0" y="1449684"/>
          <a:ext cx="6263640" cy="11579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8D0E7D-4708-4299-A2D5-F35D03EEBEE6}">
      <dsp:nvSpPr>
        <dsp:cNvPr id="0" name=""/>
        <dsp:cNvSpPr/>
      </dsp:nvSpPr>
      <dsp:spPr>
        <a:xfrm>
          <a:off x="350270" y="1710216"/>
          <a:ext cx="636855" cy="636855"/>
        </a:xfrm>
        <a:prstGeom prst="rect">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C19B02-1432-4E68-84B1-8F134DE716D1}">
      <dsp:nvSpPr>
        <dsp:cNvPr id="0" name=""/>
        <dsp:cNvSpPr/>
      </dsp:nvSpPr>
      <dsp:spPr>
        <a:xfrm>
          <a:off x="1337397" y="1449684"/>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933450">
            <a:lnSpc>
              <a:spcPct val="90000"/>
            </a:lnSpc>
            <a:spcBef>
              <a:spcPct val="0"/>
            </a:spcBef>
            <a:spcAft>
              <a:spcPct val="35000"/>
            </a:spcAft>
            <a:buNone/>
          </a:pPr>
          <a:r>
            <a:rPr lang="en-US" sz="2100" b="0" i="0" kern="1200"/>
            <a:t>Based on planning, the code is developed by developers.</a:t>
          </a:r>
          <a:endParaRPr lang="en-US" sz="2100" kern="1200"/>
        </a:p>
      </dsp:txBody>
      <dsp:txXfrm>
        <a:off x="1337397" y="1449684"/>
        <a:ext cx="4926242" cy="1157919"/>
      </dsp:txXfrm>
    </dsp:sp>
    <dsp:sp modelId="{8E1ED211-A427-4AB9-8931-280278F78981}">
      <dsp:nvSpPr>
        <dsp:cNvPr id="0" name=""/>
        <dsp:cNvSpPr/>
      </dsp:nvSpPr>
      <dsp:spPr>
        <a:xfrm>
          <a:off x="0" y="2897083"/>
          <a:ext cx="6263640" cy="11579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C064FC-48B0-4F64-9275-5DE4E1E86121}">
      <dsp:nvSpPr>
        <dsp:cNvPr id="0" name=""/>
        <dsp:cNvSpPr/>
      </dsp:nvSpPr>
      <dsp:spPr>
        <a:xfrm>
          <a:off x="350270" y="3157615"/>
          <a:ext cx="636855" cy="636855"/>
        </a:xfrm>
        <a:prstGeom prst="rect">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F5E253-9BFC-4D21-ABDB-6C8BB6F7D349}">
      <dsp:nvSpPr>
        <dsp:cNvPr id="0" name=""/>
        <dsp:cNvSpPr/>
      </dsp:nvSpPr>
      <dsp:spPr>
        <a:xfrm>
          <a:off x="1337397" y="2897083"/>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933450">
            <a:lnSpc>
              <a:spcPct val="90000"/>
            </a:lnSpc>
            <a:spcBef>
              <a:spcPct val="0"/>
            </a:spcBef>
            <a:spcAft>
              <a:spcPct val="35000"/>
            </a:spcAft>
            <a:buNone/>
          </a:pPr>
          <a:r>
            <a:rPr lang="en-US" sz="2100" b="0" i="0" kern="1200"/>
            <a:t>Developers use IDE (Integrated Development Environment) or source code editor to write code.</a:t>
          </a:r>
          <a:endParaRPr lang="en-US" sz="2100" kern="1200"/>
        </a:p>
      </dsp:txBody>
      <dsp:txXfrm>
        <a:off x="1337397" y="2897083"/>
        <a:ext cx="4926242" cy="1157919"/>
      </dsp:txXfrm>
    </dsp:sp>
    <dsp:sp modelId="{51F641DB-3022-4065-829F-52565DD48CE7}">
      <dsp:nvSpPr>
        <dsp:cNvPr id="0" name=""/>
        <dsp:cNvSpPr/>
      </dsp:nvSpPr>
      <dsp:spPr>
        <a:xfrm>
          <a:off x="0" y="4344483"/>
          <a:ext cx="6263640" cy="11579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8C1921-88CD-4CD7-A2CC-C3325BFC2A55}">
      <dsp:nvSpPr>
        <dsp:cNvPr id="0" name=""/>
        <dsp:cNvSpPr/>
      </dsp:nvSpPr>
      <dsp:spPr>
        <a:xfrm>
          <a:off x="350270" y="4605015"/>
          <a:ext cx="636855" cy="636855"/>
        </a:xfrm>
        <a:prstGeom prst="rect">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B54432-E850-4EF2-9A6D-3F9B55B59B4F}">
      <dsp:nvSpPr>
        <dsp:cNvPr id="0" name=""/>
        <dsp:cNvSpPr/>
      </dsp:nvSpPr>
      <dsp:spPr>
        <a:xfrm>
          <a:off x="1337397" y="4344483"/>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933450">
            <a:lnSpc>
              <a:spcPct val="90000"/>
            </a:lnSpc>
            <a:spcBef>
              <a:spcPct val="0"/>
            </a:spcBef>
            <a:spcAft>
              <a:spcPct val="35000"/>
            </a:spcAft>
            <a:buNone/>
          </a:pPr>
          <a:r>
            <a:rPr lang="en-US" sz="2100" kern="1200" dirty="0"/>
            <a:t>Developers use source code management tool.</a:t>
          </a:r>
        </a:p>
      </dsp:txBody>
      <dsp:txXfrm>
        <a:off x="1337397" y="4344483"/>
        <a:ext cx="4926242" cy="115791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5815ED-FC82-4B32-B404-77877849AD92}">
      <dsp:nvSpPr>
        <dsp:cNvPr id="0" name=""/>
        <dsp:cNvSpPr/>
      </dsp:nvSpPr>
      <dsp:spPr>
        <a:xfrm>
          <a:off x="0" y="2284"/>
          <a:ext cx="6263640" cy="11579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4942EC-69D0-4CA3-9EDF-25D14496E61F}">
      <dsp:nvSpPr>
        <dsp:cNvPr id="0" name=""/>
        <dsp:cNvSpPr/>
      </dsp:nvSpPr>
      <dsp:spPr>
        <a:xfrm>
          <a:off x="350270" y="262816"/>
          <a:ext cx="636855" cy="636855"/>
        </a:xfrm>
        <a:prstGeom prst="rect">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078ADD-92EA-4739-BAC9-3CD1036D88CD}">
      <dsp:nvSpPr>
        <dsp:cNvPr id="0" name=""/>
        <dsp:cNvSpPr/>
      </dsp:nvSpPr>
      <dsp:spPr>
        <a:xfrm>
          <a:off x="1337397" y="2284"/>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844550">
            <a:lnSpc>
              <a:spcPct val="100000"/>
            </a:lnSpc>
            <a:spcBef>
              <a:spcPct val="0"/>
            </a:spcBef>
            <a:spcAft>
              <a:spcPct val="35000"/>
            </a:spcAft>
            <a:buNone/>
          </a:pPr>
          <a:r>
            <a:rPr lang="en-US" sz="1900" b="0" i="0" kern="1200" dirty="0"/>
            <a:t>The objective of this phase is to perform testing on the software.</a:t>
          </a:r>
          <a:endParaRPr lang="en-US" sz="1900" kern="1200" dirty="0"/>
        </a:p>
      </dsp:txBody>
      <dsp:txXfrm>
        <a:off x="1337397" y="2284"/>
        <a:ext cx="4926242" cy="1157919"/>
      </dsp:txXfrm>
    </dsp:sp>
    <dsp:sp modelId="{E62E45C1-1696-4FAA-918B-47C66791318C}">
      <dsp:nvSpPr>
        <dsp:cNvPr id="0" name=""/>
        <dsp:cNvSpPr/>
      </dsp:nvSpPr>
      <dsp:spPr>
        <a:xfrm>
          <a:off x="0" y="1449684"/>
          <a:ext cx="6263640" cy="11579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8AD087-271D-43E6-A32F-B786B1C785CE}">
      <dsp:nvSpPr>
        <dsp:cNvPr id="0" name=""/>
        <dsp:cNvSpPr/>
      </dsp:nvSpPr>
      <dsp:spPr>
        <a:xfrm>
          <a:off x="350270" y="1710216"/>
          <a:ext cx="636855" cy="636855"/>
        </a:xfrm>
        <a:prstGeom prst="rect">
          <a:avLst/>
        </a:prstGeom>
        <a:solidFill>
          <a:schemeClr val="accent4">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BDC354-17A3-4CA3-9001-929B62A0C709}">
      <dsp:nvSpPr>
        <dsp:cNvPr id="0" name=""/>
        <dsp:cNvSpPr/>
      </dsp:nvSpPr>
      <dsp:spPr>
        <a:xfrm>
          <a:off x="1337397" y="1449684"/>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844550">
            <a:lnSpc>
              <a:spcPct val="100000"/>
            </a:lnSpc>
            <a:spcBef>
              <a:spcPct val="0"/>
            </a:spcBef>
            <a:spcAft>
              <a:spcPct val="35000"/>
            </a:spcAft>
            <a:buNone/>
          </a:pPr>
          <a:r>
            <a:rPr lang="en-US" sz="1900" b="0" i="0" kern="1200" dirty="0"/>
            <a:t>Testing phase should also be automated and  continuous in nature.</a:t>
          </a:r>
          <a:endParaRPr lang="en-US" sz="1900" kern="1200" dirty="0"/>
        </a:p>
      </dsp:txBody>
      <dsp:txXfrm>
        <a:off x="1337397" y="1449684"/>
        <a:ext cx="4926242" cy="1157919"/>
      </dsp:txXfrm>
    </dsp:sp>
    <dsp:sp modelId="{41EF3E23-12CB-4164-B350-E5B773EA035C}">
      <dsp:nvSpPr>
        <dsp:cNvPr id="0" name=""/>
        <dsp:cNvSpPr/>
      </dsp:nvSpPr>
      <dsp:spPr>
        <a:xfrm>
          <a:off x="0" y="2897083"/>
          <a:ext cx="6263640" cy="11579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4721A5-48CD-4508-968F-048E55B0BE99}">
      <dsp:nvSpPr>
        <dsp:cNvPr id="0" name=""/>
        <dsp:cNvSpPr/>
      </dsp:nvSpPr>
      <dsp:spPr>
        <a:xfrm>
          <a:off x="350270" y="3157615"/>
          <a:ext cx="636855" cy="636855"/>
        </a:xfrm>
        <a:prstGeom prst="rect">
          <a:avLst/>
        </a:prstGeom>
        <a:solidFill>
          <a:schemeClr val="accent4">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1769DC-ED5F-45DD-912A-1F21F81F48F6}">
      <dsp:nvSpPr>
        <dsp:cNvPr id="0" name=""/>
        <dsp:cNvSpPr/>
      </dsp:nvSpPr>
      <dsp:spPr>
        <a:xfrm>
          <a:off x="1337397" y="2897083"/>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844550">
            <a:lnSpc>
              <a:spcPct val="100000"/>
            </a:lnSpc>
            <a:spcBef>
              <a:spcPct val="0"/>
            </a:spcBef>
            <a:spcAft>
              <a:spcPct val="35000"/>
            </a:spcAft>
            <a:buNone/>
          </a:pPr>
          <a:r>
            <a:rPr lang="en-US" sz="1900" b="0" i="0" kern="1200" dirty="0"/>
            <a:t>Tools such as </a:t>
          </a:r>
          <a:r>
            <a:rPr lang="en-US" sz="1900" b="1" i="0" kern="1200" dirty="0"/>
            <a:t>TestNG, JUnit, Selenium</a:t>
          </a:r>
          <a:r>
            <a:rPr lang="en-US" sz="1900" b="0" i="0" kern="1200" dirty="0"/>
            <a:t>, JMeter etc. can be used by testing team to thoroughly test application functionality.</a:t>
          </a:r>
          <a:endParaRPr lang="en-US" sz="1900" kern="1200" dirty="0"/>
        </a:p>
      </dsp:txBody>
      <dsp:txXfrm>
        <a:off x="1337397" y="2897083"/>
        <a:ext cx="4926242" cy="1157919"/>
      </dsp:txXfrm>
    </dsp:sp>
    <dsp:sp modelId="{38BF68BA-3284-4D47-9AFF-DE8C8040CDDE}">
      <dsp:nvSpPr>
        <dsp:cNvPr id="0" name=""/>
        <dsp:cNvSpPr/>
      </dsp:nvSpPr>
      <dsp:spPr>
        <a:xfrm>
          <a:off x="0" y="4344483"/>
          <a:ext cx="6263640" cy="11579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B72FA6-6558-4FC8-A2DC-EC8F89C62BBA}">
      <dsp:nvSpPr>
        <dsp:cNvPr id="0" name=""/>
        <dsp:cNvSpPr/>
      </dsp:nvSpPr>
      <dsp:spPr>
        <a:xfrm>
          <a:off x="350270" y="4605015"/>
          <a:ext cx="636855" cy="636855"/>
        </a:xfrm>
        <a:prstGeom prst="rect">
          <a:avLst/>
        </a:prstGeom>
        <a:solidFill>
          <a:schemeClr val="accent4">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98E83B-3C80-408A-86FC-F232EF3CB716}">
      <dsp:nvSpPr>
        <dsp:cNvPr id="0" name=""/>
        <dsp:cNvSpPr/>
      </dsp:nvSpPr>
      <dsp:spPr>
        <a:xfrm>
          <a:off x="1337397" y="4344483"/>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844550">
            <a:lnSpc>
              <a:spcPct val="100000"/>
            </a:lnSpc>
            <a:spcBef>
              <a:spcPct val="0"/>
            </a:spcBef>
            <a:spcAft>
              <a:spcPct val="35000"/>
            </a:spcAft>
            <a:buNone/>
          </a:pPr>
          <a:r>
            <a:rPr lang="en-US" sz="1900" b="0" i="0" kern="1200" dirty="0"/>
            <a:t>Minimize a lot of time and effort for executing the test cases instead of performing it manually.</a:t>
          </a:r>
          <a:endParaRPr lang="en-US" sz="1900" kern="1200" dirty="0"/>
        </a:p>
      </dsp:txBody>
      <dsp:txXfrm>
        <a:off x="1337397" y="4344483"/>
        <a:ext cx="4926242" cy="115791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5815ED-FC82-4B32-B404-77877849AD92}">
      <dsp:nvSpPr>
        <dsp:cNvPr id="0" name=""/>
        <dsp:cNvSpPr/>
      </dsp:nvSpPr>
      <dsp:spPr>
        <a:xfrm>
          <a:off x="0" y="4819"/>
          <a:ext cx="6263640" cy="15879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4942EC-69D0-4CA3-9EDF-25D14496E61F}">
      <dsp:nvSpPr>
        <dsp:cNvPr id="0" name=""/>
        <dsp:cNvSpPr/>
      </dsp:nvSpPr>
      <dsp:spPr>
        <a:xfrm>
          <a:off x="480347" y="362102"/>
          <a:ext cx="874212" cy="873358"/>
        </a:xfrm>
        <a:prstGeom prst="rect">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078ADD-92EA-4739-BAC9-3CD1036D88CD}">
      <dsp:nvSpPr>
        <dsp:cNvPr id="0" name=""/>
        <dsp:cNvSpPr/>
      </dsp:nvSpPr>
      <dsp:spPr>
        <a:xfrm>
          <a:off x="1834907" y="4819"/>
          <a:ext cx="4307642" cy="1589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220" tIns="168220" rIns="168220" bIns="168220" numCol="1" spcCol="1270" anchor="ctr" anchorCtr="0">
          <a:noAutofit/>
        </a:bodyPr>
        <a:lstStyle/>
        <a:p>
          <a:pPr marL="0" lvl="0" indent="0" algn="l" defTabSz="666750">
            <a:lnSpc>
              <a:spcPct val="100000"/>
            </a:lnSpc>
            <a:spcBef>
              <a:spcPct val="0"/>
            </a:spcBef>
            <a:spcAft>
              <a:spcPct val="35000"/>
            </a:spcAft>
            <a:buNone/>
          </a:pPr>
          <a:r>
            <a:rPr lang="en-US" sz="1500" b="0" i="0" kern="1200" dirty="0"/>
            <a:t>It means code is committed by developers frequently, </a:t>
          </a:r>
          <a:r>
            <a:rPr lang="en-US" sz="1500" b="0" i="0" kern="1200" dirty="0">
              <a:solidFill>
                <a:prstClr val="black">
                  <a:hueOff val="0"/>
                  <a:satOff val="0"/>
                  <a:lumOff val="0"/>
                  <a:alphaOff val="0"/>
                </a:prstClr>
              </a:solidFill>
              <a:latin typeface="Calibri" panose="020F0502020204030204"/>
              <a:ea typeface="+mn-ea"/>
              <a:cs typeface="+mn-cs"/>
            </a:rPr>
            <a:t>every commit is compiled, unit tested, integration tested, code reviewed, and packaged.</a:t>
          </a:r>
        </a:p>
      </dsp:txBody>
      <dsp:txXfrm>
        <a:off x="1834907" y="4819"/>
        <a:ext cx="4307642" cy="1589477"/>
      </dsp:txXfrm>
    </dsp:sp>
    <dsp:sp modelId="{9AEC7D2E-1BAD-4DEC-B365-102014CF77D0}">
      <dsp:nvSpPr>
        <dsp:cNvPr id="0" name=""/>
        <dsp:cNvSpPr/>
      </dsp:nvSpPr>
      <dsp:spPr>
        <a:xfrm>
          <a:off x="0" y="1957605"/>
          <a:ext cx="6263640" cy="15879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197843-C6C2-41B6-B42F-8DB171F7C0F4}">
      <dsp:nvSpPr>
        <dsp:cNvPr id="0" name=""/>
        <dsp:cNvSpPr/>
      </dsp:nvSpPr>
      <dsp:spPr>
        <a:xfrm>
          <a:off x="480347" y="2314888"/>
          <a:ext cx="874212" cy="873358"/>
        </a:xfrm>
        <a:prstGeom prst="rect">
          <a:avLst/>
        </a:prstGeom>
        <a:solidFill>
          <a:schemeClr val="accent4">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F89E3F-0F21-4B55-888D-22774832732B}">
      <dsp:nvSpPr>
        <dsp:cNvPr id="0" name=""/>
        <dsp:cNvSpPr/>
      </dsp:nvSpPr>
      <dsp:spPr>
        <a:xfrm>
          <a:off x="1834907" y="1957605"/>
          <a:ext cx="4307642" cy="1589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220" tIns="168220" rIns="168220" bIns="168220" numCol="1" spcCol="1270" anchor="ctr" anchorCtr="0">
          <a:noAutofit/>
        </a:bodyPr>
        <a:lstStyle/>
        <a:p>
          <a:pPr marL="0" lvl="0" indent="0" algn="l" defTabSz="666750">
            <a:lnSpc>
              <a:spcPct val="100000"/>
            </a:lnSpc>
            <a:spcBef>
              <a:spcPct val="0"/>
            </a:spcBef>
            <a:spcAft>
              <a:spcPct val="35000"/>
            </a:spcAft>
            <a:buNone/>
          </a:pPr>
          <a:r>
            <a:rPr lang="en-US" sz="1500" b="0" i="0" kern="1200" dirty="0"/>
            <a:t>It helps in early detection of problems if any exists in the code.</a:t>
          </a:r>
          <a:endParaRPr lang="en-US" sz="1500" b="0" i="0" kern="1200" dirty="0">
            <a:solidFill>
              <a:prstClr val="black">
                <a:hueOff val="0"/>
                <a:satOff val="0"/>
                <a:lumOff val="0"/>
                <a:alphaOff val="0"/>
              </a:prstClr>
            </a:solidFill>
            <a:latin typeface="Calibri" panose="020F0502020204030204"/>
            <a:ea typeface="+mn-ea"/>
            <a:cs typeface="+mn-cs"/>
          </a:endParaRPr>
        </a:p>
      </dsp:txBody>
      <dsp:txXfrm>
        <a:off x="1834907" y="1957605"/>
        <a:ext cx="4307642" cy="1589477"/>
      </dsp:txXfrm>
    </dsp:sp>
    <dsp:sp modelId="{8B316010-3265-4932-8357-65A3A2466F21}">
      <dsp:nvSpPr>
        <dsp:cNvPr id="0" name=""/>
        <dsp:cNvSpPr/>
      </dsp:nvSpPr>
      <dsp:spPr>
        <a:xfrm>
          <a:off x="0" y="3910391"/>
          <a:ext cx="6263640" cy="15879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8666D0-BD90-46FF-AE53-3F0640E2CAA3}">
      <dsp:nvSpPr>
        <dsp:cNvPr id="0" name=""/>
        <dsp:cNvSpPr/>
      </dsp:nvSpPr>
      <dsp:spPr>
        <a:xfrm>
          <a:off x="480816" y="4267674"/>
          <a:ext cx="874212" cy="873358"/>
        </a:xfrm>
        <a:prstGeom prst="rect">
          <a:avLst/>
        </a:prstGeom>
        <a:solidFill>
          <a:schemeClr val="accent4">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B629D8-3696-4FCE-B5CB-6B08F00EB271}">
      <dsp:nvSpPr>
        <dsp:cNvPr id="0" name=""/>
        <dsp:cNvSpPr/>
      </dsp:nvSpPr>
      <dsp:spPr>
        <a:xfrm>
          <a:off x="1835846" y="3910391"/>
          <a:ext cx="4307642" cy="1589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220" tIns="168220" rIns="168220" bIns="168220" numCol="1" spcCol="1270" anchor="ctr" anchorCtr="0">
          <a:noAutofit/>
        </a:bodyPr>
        <a:lstStyle/>
        <a:p>
          <a:pPr marL="0" lvl="0" indent="0" algn="l" defTabSz="666750">
            <a:lnSpc>
              <a:spcPct val="100000"/>
            </a:lnSpc>
            <a:spcBef>
              <a:spcPct val="0"/>
            </a:spcBef>
            <a:spcAft>
              <a:spcPct val="35000"/>
            </a:spcAft>
            <a:buNone/>
          </a:pPr>
          <a:r>
            <a:rPr lang="en-US" sz="1500" b="0" i="0" kern="1200" dirty="0">
              <a:solidFill>
                <a:prstClr val="black">
                  <a:hueOff val="0"/>
                  <a:satOff val="0"/>
                  <a:lumOff val="0"/>
                  <a:alphaOff val="0"/>
                </a:prstClr>
              </a:solidFill>
              <a:latin typeface="Calibri" panose="020F0502020204030204"/>
              <a:ea typeface="+mn-ea"/>
              <a:cs typeface="+mn-cs"/>
            </a:rPr>
            <a:t>One of the popular tool, Jenkins, can be used to perform automation in this phase. Any change in the Git repository, Jenkins fetches the updated code and prepares a build of that code and package it. This build is then forwarded to the test server or the production server.</a:t>
          </a:r>
        </a:p>
      </dsp:txBody>
      <dsp:txXfrm>
        <a:off x="1835846" y="3910391"/>
        <a:ext cx="4307642" cy="158947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5815ED-FC82-4B32-B404-77877849AD92}">
      <dsp:nvSpPr>
        <dsp:cNvPr id="0" name=""/>
        <dsp:cNvSpPr/>
      </dsp:nvSpPr>
      <dsp:spPr>
        <a:xfrm>
          <a:off x="0" y="67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4942EC-69D0-4CA3-9EDF-25D14496E61F}">
      <dsp:nvSpPr>
        <dsp:cNvPr id="0" name=""/>
        <dsp:cNvSpPr/>
      </dsp:nvSpPr>
      <dsp:spPr>
        <a:xfrm>
          <a:off x="475646" y="354458"/>
          <a:ext cx="864811" cy="864811"/>
        </a:xfrm>
        <a:prstGeom prst="rect">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078ADD-92EA-4739-BAC9-3CD1036D88CD}">
      <dsp:nvSpPr>
        <dsp:cNvPr id="0" name=""/>
        <dsp:cNvSpPr/>
      </dsp:nvSpPr>
      <dsp:spPr>
        <a:xfrm>
          <a:off x="1816103" y="67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666750">
            <a:lnSpc>
              <a:spcPct val="100000"/>
            </a:lnSpc>
            <a:spcBef>
              <a:spcPct val="0"/>
            </a:spcBef>
            <a:spcAft>
              <a:spcPct val="35000"/>
            </a:spcAft>
            <a:buNone/>
          </a:pPr>
          <a:r>
            <a:rPr lang="en-US" sz="1500" b="0" i="0" kern="1200" dirty="0"/>
            <a:t>In this phase the artifact, the compiled tested bundled code, is deployed on the production server.</a:t>
          </a:r>
          <a:endParaRPr lang="en-US" sz="1500" b="0" i="0" kern="1200" dirty="0">
            <a:solidFill>
              <a:prstClr val="black">
                <a:hueOff val="0"/>
                <a:satOff val="0"/>
                <a:lumOff val="0"/>
                <a:alphaOff val="0"/>
              </a:prstClr>
            </a:solidFill>
            <a:latin typeface="Calibri" panose="020F0502020204030204"/>
            <a:ea typeface="+mn-ea"/>
            <a:cs typeface="+mn-cs"/>
          </a:endParaRPr>
        </a:p>
      </dsp:txBody>
      <dsp:txXfrm>
        <a:off x="1816103" y="671"/>
        <a:ext cx="4447536" cy="1572384"/>
      </dsp:txXfrm>
    </dsp:sp>
    <dsp:sp modelId="{9AEC7D2E-1BAD-4DEC-B365-102014CF77D0}">
      <dsp:nvSpPr>
        <dsp:cNvPr id="0" name=""/>
        <dsp:cNvSpPr/>
      </dsp:nvSpPr>
      <dsp:spPr>
        <a:xfrm>
          <a:off x="0" y="196615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197843-C6C2-41B6-B42F-8DB171F7C0F4}">
      <dsp:nvSpPr>
        <dsp:cNvPr id="0" name=""/>
        <dsp:cNvSpPr/>
      </dsp:nvSpPr>
      <dsp:spPr>
        <a:xfrm>
          <a:off x="475646" y="2319938"/>
          <a:ext cx="864811" cy="864811"/>
        </a:xfrm>
        <a:prstGeom prst="rect">
          <a:avLst/>
        </a:prstGeom>
        <a:solidFill>
          <a:schemeClr val="accent4">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F89E3F-0F21-4B55-888D-22774832732B}">
      <dsp:nvSpPr>
        <dsp:cNvPr id="0" name=""/>
        <dsp:cNvSpPr/>
      </dsp:nvSpPr>
      <dsp:spPr>
        <a:xfrm>
          <a:off x="1816103" y="196615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666750">
            <a:lnSpc>
              <a:spcPct val="100000"/>
            </a:lnSpc>
            <a:spcBef>
              <a:spcPct val="0"/>
            </a:spcBef>
            <a:spcAft>
              <a:spcPct val="35000"/>
            </a:spcAft>
            <a:buNone/>
          </a:pPr>
          <a:r>
            <a:rPr lang="en-US" sz="1500" b="0" i="0" kern="1200" dirty="0">
              <a:solidFill>
                <a:prstClr val="black">
                  <a:hueOff val="0"/>
                  <a:satOff val="0"/>
                  <a:lumOff val="0"/>
                  <a:alphaOff val="0"/>
                </a:prstClr>
              </a:solidFill>
              <a:latin typeface="Calibri" panose="020F0502020204030204"/>
              <a:ea typeface="+mn-ea"/>
              <a:cs typeface="+mn-cs"/>
            </a:rPr>
            <a:t>In this phase, specifically for production deployment, a manual gate is preferred.</a:t>
          </a:r>
        </a:p>
      </dsp:txBody>
      <dsp:txXfrm>
        <a:off x="1816103" y="1966151"/>
        <a:ext cx="4447536" cy="1572384"/>
      </dsp:txXfrm>
    </dsp:sp>
    <dsp:sp modelId="{8B316010-3265-4932-8357-65A3A2466F21}">
      <dsp:nvSpPr>
        <dsp:cNvPr id="0" name=""/>
        <dsp:cNvSpPr/>
      </dsp:nvSpPr>
      <dsp:spPr>
        <a:xfrm>
          <a:off x="0" y="3931632"/>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8666D0-BD90-46FF-AE53-3F0640E2CAA3}">
      <dsp:nvSpPr>
        <dsp:cNvPr id="0" name=""/>
        <dsp:cNvSpPr/>
      </dsp:nvSpPr>
      <dsp:spPr>
        <a:xfrm>
          <a:off x="475646" y="4285418"/>
          <a:ext cx="864811" cy="864811"/>
        </a:xfrm>
        <a:prstGeom prst="rect">
          <a:avLst/>
        </a:prstGeom>
        <a:solidFill>
          <a:schemeClr val="accent4">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B629D8-3696-4FCE-B5CB-6B08F00EB271}">
      <dsp:nvSpPr>
        <dsp:cNvPr id="0" name=""/>
        <dsp:cNvSpPr/>
      </dsp:nvSpPr>
      <dsp:spPr>
        <a:xfrm>
          <a:off x="1816103" y="3931632"/>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666750">
            <a:lnSpc>
              <a:spcPct val="100000"/>
            </a:lnSpc>
            <a:spcBef>
              <a:spcPct val="0"/>
            </a:spcBef>
            <a:spcAft>
              <a:spcPct val="35000"/>
            </a:spcAft>
            <a:buNone/>
          </a:pPr>
          <a:r>
            <a:rPr lang="en-US" sz="1500" b="0" i="0" kern="1200" dirty="0">
              <a:solidFill>
                <a:prstClr val="black">
                  <a:hueOff val="0"/>
                  <a:satOff val="0"/>
                  <a:lumOff val="0"/>
                  <a:alphaOff val="0"/>
                </a:prstClr>
              </a:solidFill>
              <a:latin typeface="Calibri" panose="020F0502020204030204"/>
              <a:ea typeface="+mn-ea"/>
              <a:cs typeface="+mn-cs"/>
            </a:rPr>
            <a:t>In other non-production environments, the deployment can be automated and continuous.</a:t>
          </a:r>
        </a:p>
      </dsp:txBody>
      <dsp:txXfrm>
        <a:off x="1816103" y="3931632"/>
        <a:ext cx="4447536" cy="157238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5815ED-FC82-4B32-B404-77877849AD92}">
      <dsp:nvSpPr>
        <dsp:cNvPr id="0" name=""/>
        <dsp:cNvSpPr/>
      </dsp:nvSpPr>
      <dsp:spPr>
        <a:xfrm>
          <a:off x="0" y="67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4942EC-69D0-4CA3-9EDF-25D14496E61F}">
      <dsp:nvSpPr>
        <dsp:cNvPr id="0" name=""/>
        <dsp:cNvSpPr/>
      </dsp:nvSpPr>
      <dsp:spPr>
        <a:xfrm>
          <a:off x="475646" y="354458"/>
          <a:ext cx="864811" cy="864811"/>
        </a:xfrm>
        <a:prstGeom prst="rect">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078ADD-92EA-4739-BAC9-3CD1036D88CD}">
      <dsp:nvSpPr>
        <dsp:cNvPr id="0" name=""/>
        <dsp:cNvSpPr/>
      </dsp:nvSpPr>
      <dsp:spPr>
        <a:xfrm>
          <a:off x="1816103" y="67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666750">
            <a:lnSpc>
              <a:spcPct val="100000"/>
            </a:lnSpc>
            <a:spcBef>
              <a:spcPct val="0"/>
            </a:spcBef>
            <a:spcAft>
              <a:spcPct val="35000"/>
            </a:spcAft>
            <a:buNone/>
          </a:pPr>
          <a:r>
            <a:rPr lang="en-US" sz="1500" b="0" i="0" kern="1200" dirty="0"/>
            <a:t>In this phase the application is continuously monitored for its performance.</a:t>
          </a:r>
          <a:endParaRPr lang="en-US" sz="1500" b="0" i="0" kern="1200" dirty="0">
            <a:solidFill>
              <a:prstClr val="black">
                <a:hueOff val="0"/>
                <a:satOff val="0"/>
                <a:lumOff val="0"/>
                <a:alphaOff val="0"/>
              </a:prstClr>
            </a:solidFill>
            <a:latin typeface="Calibri" panose="020F0502020204030204"/>
            <a:ea typeface="+mn-ea"/>
            <a:cs typeface="+mn-cs"/>
          </a:endParaRPr>
        </a:p>
      </dsp:txBody>
      <dsp:txXfrm>
        <a:off x="1816103" y="671"/>
        <a:ext cx="4447536" cy="1572384"/>
      </dsp:txXfrm>
    </dsp:sp>
    <dsp:sp modelId="{9AEC7D2E-1BAD-4DEC-B365-102014CF77D0}">
      <dsp:nvSpPr>
        <dsp:cNvPr id="0" name=""/>
        <dsp:cNvSpPr/>
      </dsp:nvSpPr>
      <dsp:spPr>
        <a:xfrm>
          <a:off x="0" y="196615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197843-C6C2-41B6-B42F-8DB171F7C0F4}">
      <dsp:nvSpPr>
        <dsp:cNvPr id="0" name=""/>
        <dsp:cNvSpPr/>
      </dsp:nvSpPr>
      <dsp:spPr>
        <a:xfrm>
          <a:off x="475646" y="2319938"/>
          <a:ext cx="864811" cy="864811"/>
        </a:xfrm>
        <a:prstGeom prst="rect">
          <a:avLst/>
        </a:prstGeom>
        <a:solidFill>
          <a:schemeClr val="accent4">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F89E3F-0F21-4B55-888D-22774832732B}">
      <dsp:nvSpPr>
        <dsp:cNvPr id="0" name=""/>
        <dsp:cNvSpPr/>
      </dsp:nvSpPr>
      <dsp:spPr>
        <a:xfrm>
          <a:off x="1816103" y="196615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666750">
            <a:lnSpc>
              <a:spcPct val="100000"/>
            </a:lnSpc>
            <a:spcBef>
              <a:spcPct val="0"/>
            </a:spcBef>
            <a:spcAft>
              <a:spcPct val="35000"/>
            </a:spcAft>
            <a:buNone/>
          </a:pPr>
          <a:r>
            <a:rPr lang="en-US" sz="1500" b="0" i="0" kern="1200" dirty="0">
              <a:solidFill>
                <a:prstClr val="black">
                  <a:hueOff val="0"/>
                  <a:satOff val="0"/>
                  <a:lumOff val="0"/>
                  <a:alphaOff val="0"/>
                </a:prstClr>
              </a:solidFill>
              <a:latin typeface="Calibri" panose="020F0502020204030204"/>
              <a:ea typeface="+mn-ea"/>
              <a:cs typeface="+mn-cs"/>
            </a:rPr>
            <a:t>Logs, metrices, events etc. are recorded and analyzed for application performance and issues.</a:t>
          </a:r>
        </a:p>
      </dsp:txBody>
      <dsp:txXfrm>
        <a:off x="1816103" y="1966151"/>
        <a:ext cx="4447536" cy="1572384"/>
      </dsp:txXfrm>
    </dsp:sp>
    <dsp:sp modelId="{8B316010-3265-4932-8357-65A3A2466F21}">
      <dsp:nvSpPr>
        <dsp:cNvPr id="0" name=""/>
        <dsp:cNvSpPr/>
      </dsp:nvSpPr>
      <dsp:spPr>
        <a:xfrm>
          <a:off x="0" y="3931632"/>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8666D0-BD90-46FF-AE53-3F0640E2CAA3}">
      <dsp:nvSpPr>
        <dsp:cNvPr id="0" name=""/>
        <dsp:cNvSpPr/>
      </dsp:nvSpPr>
      <dsp:spPr>
        <a:xfrm>
          <a:off x="475646" y="4285418"/>
          <a:ext cx="864811" cy="864811"/>
        </a:xfrm>
        <a:prstGeom prst="rect">
          <a:avLst/>
        </a:prstGeom>
        <a:solidFill>
          <a:schemeClr val="accent4">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B629D8-3696-4FCE-B5CB-6B08F00EB271}">
      <dsp:nvSpPr>
        <dsp:cNvPr id="0" name=""/>
        <dsp:cNvSpPr/>
      </dsp:nvSpPr>
      <dsp:spPr>
        <a:xfrm>
          <a:off x="1816103" y="3931632"/>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666750">
            <a:lnSpc>
              <a:spcPct val="100000"/>
            </a:lnSpc>
            <a:spcBef>
              <a:spcPct val="0"/>
            </a:spcBef>
            <a:spcAft>
              <a:spcPct val="35000"/>
            </a:spcAft>
            <a:buNone/>
          </a:pPr>
          <a:r>
            <a:rPr lang="en-US" sz="1500" b="0" i="0" kern="1200" dirty="0">
              <a:solidFill>
                <a:prstClr val="black">
                  <a:hueOff val="0"/>
                  <a:satOff val="0"/>
                  <a:lumOff val="0"/>
                  <a:alphaOff val="0"/>
                </a:prstClr>
              </a:solidFill>
              <a:latin typeface="Calibri" panose="020F0502020204030204"/>
              <a:ea typeface="+mn-ea"/>
              <a:cs typeface="+mn-cs"/>
            </a:rPr>
            <a:t>Operations team setup the tools and provide access to developers to various metrices, logs which  developers to closely check the health of the application.</a:t>
          </a:r>
        </a:p>
      </dsp:txBody>
      <dsp:txXfrm>
        <a:off x="1816103" y="3931632"/>
        <a:ext cx="4447536" cy="157238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5815ED-FC82-4B32-B404-77877849AD92}">
      <dsp:nvSpPr>
        <dsp:cNvPr id="0" name=""/>
        <dsp:cNvSpPr/>
      </dsp:nvSpPr>
      <dsp:spPr>
        <a:xfrm>
          <a:off x="0" y="67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4942EC-69D0-4CA3-9EDF-25D14496E61F}">
      <dsp:nvSpPr>
        <dsp:cNvPr id="0" name=""/>
        <dsp:cNvSpPr/>
      </dsp:nvSpPr>
      <dsp:spPr>
        <a:xfrm>
          <a:off x="475646" y="354458"/>
          <a:ext cx="864811" cy="864811"/>
        </a:xfrm>
        <a:prstGeom prst="rect">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078ADD-92EA-4739-BAC9-3CD1036D88CD}">
      <dsp:nvSpPr>
        <dsp:cNvPr id="0" name=""/>
        <dsp:cNvSpPr/>
      </dsp:nvSpPr>
      <dsp:spPr>
        <a:xfrm>
          <a:off x="1816103" y="67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666750">
            <a:lnSpc>
              <a:spcPct val="100000"/>
            </a:lnSpc>
            <a:spcBef>
              <a:spcPct val="0"/>
            </a:spcBef>
            <a:spcAft>
              <a:spcPct val="35000"/>
            </a:spcAft>
            <a:buNone/>
          </a:pPr>
          <a:r>
            <a:rPr lang="en-US" sz="1500" b="0" i="0" kern="1200" dirty="0"/>
            <a:t>It consists of two types of feedback – end user feedback and application monitoring feedback.</a:t>
          </a:r>
          <a:endParaRPr lang="en-US" sz="1500" b="0" i="0" kern="1200" dirty="0">
            <a:solidFill>
              <a:prstClr val="black">
                <a:hueOff val="0"/>
                <a:satOff val="0"/>
                <a:lumOff val="0"/>
                <a:alphaOff val="0"/>
              </a:prstClr>
            </a:solidFill>
            <a:latin typeface="Calibri" panose="020F0502020204030204"/>
            <a:ea typeface="+mn-ea"/>
            <a:cs typeface="+mn-cs"/>
          </a:endParaRPr>
        </a:p>
      </dsp:txBody>
      <dsp:txXfrm>
        <a:off x="1816103" y="671"/>
        <a:ext cx="4447536" cy="1572384"/>
      </dsp:txXfrm>
    </dsp:sp>
    <dsp:sp modelId="{9AEC7D2E-1BAD-4DEC-B365-102014CF77D0}">
      <dsp:nvSpPr>
        <dsp:cNvPr id="0" name=""/>
        <dsp:cNvSpPr/>
      </dsp:nvSpPr>
      <dsp:spPr>
        <a:xfrm>
          <a:off x="0" y="196615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197843-C6C2-41B6-B42F-8DB171F7C0F4}">
      <dsp:nvSpPr>
        <dsp:cNvPr id="0" name=""/>
        <dsp:cNvSpPr/>
      </dsp:nvSpPr>
      <dsp:spPr>
        <a:xfrm>
          <a:off x="475646" y="2319938"/>
          <a:ext cx="864811" cy="864811"/>
        </a:xfrm>
        <a:prstGeom prst="rect">
          <a:avLst/>
        </a:prstGeom>
        <a:solidFill>
          <a:schemeClr val="accent4">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F89E3F-0F21-4B55-888D-22774832732B}">
      <dsp:nvSpPr>
        <dsp:cNvPr id="0" name=""/>
        <dsp:cNvSpPr/>
      </dsp:nvSpPr>
      <dsp:spPr>
        <a:xfrm>
          <a:off x="1816103" y="196615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666750">
            <a:lnSpc>
              <a:spcPct val="100000"/>
            </a:lnSpc>
            <a:spcBef>
              <a:spcPct val="0"/>
            </a:spcBef>
            <a:spcAft>
              <a:spcPct val="35000"/>
            </a:spcAft>
            <a:buNone/>
          </a:pPr>
          <a:r>
            <a:rPr lang="en-US" sz="1500" b="0" i="0" kern="1200" dirty="0">
              <a:solidFill>
                <a:prstClr val="black">
                  <a:hueOff val="0"/>
                  <a:satOff val="0"/>
                  <a:lumOff val="0"/>
                  <a:alphaOff val="0"/>
                </a:prstClr>
              </a:solidFill>
              <a:latin typeface="Calibri" panose="020F0502020204030204"/>
              <a:ea typeface="+mn-ea"/>
              <a:cs typeface="+mn-cs"/>
            </a:rPr>
            <a:t>End user provides </a:t>
          </a:r>
          <a:r>
            <a:rPr lang="en-US" sz="1500" b="0" i="0" kern="1200" dirty="0"/>
            <a:t>their feedback based on their experiences while browsing the application.</a:t>
          </a:r>
          <a:endParaRPr lang="en-US" sz="1500" b="0" i="0" kern="1200" dirty="0">
            <a:solidFill>
              <a:prstClr val="black">
                <a:hueOff val="0"/>
                <a:satOff val="0"/>
                <a:lumOff val="0"/>
                <a:alphaOff val="0"/>
              </a:prstClr>
            </a:solidFill>
            <a:latin typeface="Calibri" panose="020F0502020204030204"/>
            <a:ea typeface="+mn-ea"/>
            <a:cs typeface="+mn-cs"/>
          </a:endParaRPr>
        </a:p>
      </dsp:txBody>
      <dsp:txXfrm>
        <a:off x="1816103" y="1966151"/>
        <a:ext cx="4447536" cy="1572384"/>
      </dsp:txXfrm>
    </dsp:sp>
    <dsp:sp modelId="{8B316010-3265-4932-8357-65A3A2466F21}">
      <dsp:nvSpPr>
        <dsp:cNvPr id="0" name=""/>
        <dsp:cNvSpPr/>
      </dsp:nvSpPr>
      <dsp:spPr>
        <a:xfrm>
          <a:off x="0" y="3931632"/>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8666D0-BD90-46FF-AE53-3F0640E2CAA3}">
      <dsp:nvSpPr>
        <dsp:cNvPr id="0" name=""/>
        <dsp:cNvSpPr/>
      </dsp:nvSpPr>
      <dsp:spPr>
        <a:xfrm>
          <a:off x="475646" y="4285418"/>
          <a:ext cx="864811" cy="864811"/>
        </a:xfrm>
        <a:prstGeom prst="rect">
          <a:avLst/>
        </a:prstGeom>
        <a:solidFill>
          <a:schemeClr val="accent4">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B629D8-3696-4FCE-B5CB-6B08F00EB271}">
      <dsp:nvSpPr>
        <dsp:cNvPr id="0" name=""/>
        <dsp:cNvSpPr/>
      </dsp:nvSpPr>
      <dsp:spPr>
        <a:xfrm>
          <a:off x="1816103" y="3931632"/>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666750">
            <a:lnSpc>
              <a:spcPct val="100000"/>
            </a:lnSpc>
            <a:spcBef>
              <a:spcPct val="0"/>
            </a:spcBef>
            <a:spcAft>
              <a:spcPct val="35000"/>
            </a:spcAft>
            <a:buNone/>
          </a:pPr>
          <a:r>
            <a:rPr lang="en-US" sz="1500" b="0" i="0" kern="1200" dirty="0">
              <a:solidFill>
                <a:prstClr val="black">
                  <a:hueOff val="0"/>
                  <a:satOff val="0"/>
                  <a:lumOff val="0"/>
                  <a:alphaOff val="0"/>
                </a:prstClr>
              </a:solidFill>
              <a:latin typeface="Calibri" panose="020F0502020204030204"/>
              <a:ea typeface="+mn-ea"/>
              <a:cs typeface="+mn-cs"/>
            </a:rPr>
            <a:t>Automated monitoring tools also provide vital information and alerts on the application performance and issues when used by end user.</a:t>
          </a:r>
        </a:p>
      </dsp:txBody>
      <dsp:txXfrm>
        <a:off x="1816103" y="3931632"/>
        <a:ext cx="4447536" cy="157238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FC1F7A-7E37-4D20-A9BC-8716C6546F39}">
      <dsp:nvSpPr>
        <dsp:cNvPr id="0" name=""/>
        <dsp:cNvSpPr/>
      </dsp:nvSpPr>
      <dsp:spPr>
        <a:xfrm>
          <a:off x="928067" y="4181"/>
          <a:ext cx="2705151" cy="1623091"/>
        </a:xfrm>
        <a:prstGeom prst="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Containerization</a:t>
          </a:r>
          <a:endParaRPr lang="en-IN" sz="2400" kern="1200" dirty="0"/>
        </a:p>
      </dsp:txBody>
      <dsp:txXfrm>
        <a:off x="928067" y="4181"/>
        <a:ext cx="2705151" cy="1623091"/>
      </dsp:txXfrm>
    </dsp:sp>
    <dsp:sp modelId="{9A7F9CF7-E4AE-4995-B27F-2243299FCCBF}">
      <dsp:nvSpPr>
        <dsp:cNvPr id="0" name=""/>
        <dsp:cNvSpPr/>
      </dsp:nvSpPr>
      <dsp:spPr>
        <a:xfrm>
          <a:off x="3903734" y="4181"/>
          <a:ext cx="2705151" cy="1623091"/>
        </a:xfrm>
        <a:prstGeom prst="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Serverless computing</a:t>
          </a:r>
          <a:endParaRPr lang="en-IN" sz="2400" kern="1200" dirty="0"/>
        </a:p>
      </dsp:txBody>
      <dsp:txXfrm>
        <a:off x="3903734" y="4181"/>
        <a:ext cx="2705151" cy="1623091"/>
      </dsp:txXfrm>
    </dsp:sp>
    <dsp:sp modelId="{DC062E32-CB0A-4262-A2F1-46F3F243CB6E}">
      <dsp:nvSpPr>
        <dsp:cNvPr id="0" name=""/>
        <dsp:cNvSpPr/>
      </dsp:nvSpPr>
      <dsp:spPr>
        <a:xfrm>
          <a:off x="6879401" y="4181"/>
          <a:ext cx="2705151" cy="1623091"/>
        </a:xfrm>
        <a:prstGeom prst="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Microservices architecture</a:t>
          </a:r>
          <a:endParaRPr lang="en-IN" sz="2400" kern="1200" dirty="0"/>
        </a:p>
      </dsp:txBody>
      <dsp:txXfrm>
        <a:off x="6879401" y="4181"/>
        <a:ext cx="2705151" cy="1623091"/>
      </dsp:txXfrm>
    </dsp:sp>
    <dsp:sp modelId="{1E55D638-0A67-4C86-A099-6D1D72FCCE54}">
      <dsp:nvSpPr>
        <dsp:cNvPr id="0" name=""/>
        <dsp:cNvSpPr/>
      </dsp:nvSpPr>
      <dsp:spPr>
        <a:xfrm>
          <a:off x="928067" y="1897787"/>
          <a:ext cx="2705151" cy="1623091"/>
        </a:xfrm>
        <a:prstGeom prst="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err="1"/>
            <a:t>DevSecOps</a:t>
          </a:r>
          <a:endParaRPr lang="en-IN" sz="2400" kern="1200" dirty="0"/>
        </a:p>
      </dsp:txBody>
      <dsp:txXfrm>
        <a:off x="928067" y="1897787"/>
        <a:ext cx="2705151" cy="1623091"/>
      </dsp:txXfrm>
    </dsp:sp>
    <dsp:sp modelId="{98B6F0D7-6B3C-41CE-9208-B4834139F5C0}">
      <dsp:nvSpPr>
        <dsp:cNvPr id="0" name=""/>
        <dsp:cNvSpPr/>
      </dsp:nvSpPr>
      <dsp:spPr>
        <a:xfrm>
          <a:off x="3903734" y="1897787"/>
          <a:ext cx="2705151" cy="1623091"/>
        </a:xfrm>
        <a:prstGeom prst="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Low-code </a:t>
          </a:r>
          <a:r>
            <a:rPr lang="en-US" sz="2400" kern="1200" dirty="0"/>
            <a:t>apps</a:t>
          </a:r>
          <a:endParaRPr lang="en-IN" sz="2400" kern="1200" dirty="0"/>
        </a:p>
      </dsp:txBody>
      <dsp:txXfrm>
        <a:off x="3903734" y="1897787"/>
        <a:ext cx="2705151" cy="1623091"/>
      </dsp:txXfrm>
    </dsp:sp>
    <dsp:sp modelId="{DBA00EDA-E46D-4C19-B5EC-08595163431A}">
      <dsp:nvSpPr>
        <dsp:cNvPr id="0" name=""/>
        <dsp:cNvSpPr/>
      </dsp:nvSpPr>
      <dsp:spPr>
        <a:xfrm>
          <a:off x="6879401" y="1897787"/>
          <a:ext cx="2705151" cy="1623091"/>
        </a:xfrm>
        <a:prstGeom prst="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err="1"/>
            <a:t>GitOps</a:t>
          </a:r>
          <a:endParaRPr lang="en-IN" sz="2400" kern="1200" dirty="0"/>
        </a:p>
      </dsp:txBody>
      <dsp:txXfrm>
        <a:off x="6879401" y="1897787"/>
        <a:ext cx="2705151" cy="1623091"/>
      </dsp:txXfrm>
    </dsp:sp>
    <dsp:sp modelId="{AF04EF51-457F-4E94-8822-CBF260853CE1}">
      <dsp:nvSpPr>
        <dsp:cNvPr id="0" name=""/>
        <dsp:cNvSpPr/>
      </dsp:nvSpPr>
      <dsp:spPr>
        <a:xfrm>
          <a:off x="2415900" y="3791394"/>
          <a:ext cx="2705151" cy="1623091"/>
        </a:xfrm>
        <a:prstGeom prst="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Infrastructure as a code</a:t>
          </a:r>
          <a:endParaRPr lang="en-IN" sz="2400" kern="1200" dirty="0"/>
        </a:p>
      </dsp:txBody>
      <dsp:txXfrm>
        <a:off x="2415900" y="3791394"/>
        <a:ext cx="2705151" cy="1623091"/>
      </dsp:txXfrm>
    </dsp:sp>
    <dsp:sp modelId="{A8F9BE8E-B184-469E-8FDE-F80856140FBC}">
      <dsp:nvSpPr>
        <dsp:cNvPr id="0" name=""/>
        <dsp:cNvSpPr/>
      </dsp:nvSpPr>
      <dsp:spPr>
        <a:xfrm>
          <a:off x="5391567" y="3791394"/>
          <a:ext cx="2705151" cy="1623091"/>
        </a:xfrm>
        <a:prstGeom prst="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Automation</a:t>
          </a:r>
          <a:endParaRPr lang="en-IN" sz="2400" kern="1200" dirty="0"/>
        </a:p>
      </dsp:txBody>
      <dsp:txXfrm>
        <a:off x="5391567" y="3791394"/>
        <a:ext cx="2705151" cy="1623091"/>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3AF3D-8F3D-467F-BE54-763B73A787FB}">
      <dsp:nvSpPr>
        <dsp:cNvPr id="0" name=""/>
        <dsp:cNvSpPr/>
      </dsp:nvSpPr>
      <dsp:spPr>
        <a:xfrm>
          <a:off x="0" y="11003"/>
          <a:ext cx="8418380" cy="710564"/>
        </a:xfrm>
        <a:prstGeom prst="roundRect">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1. Containerization</a:t>
          </a:r>
        </a:p>
      </dsp:txBody>
      <dsp:txXfrm>
        <a:off x="34687" y="45690"/>
        <a:ext cx="8349006" cy="641190"/>
      </dsp:txXfrm>
    </dsp:sp>
    <dsp:sp modelId="{64E6341A-D911-4D7B-8FAC-6EE69AF79FA3}">
      <dsp:nvSpPr>
        <dsp:cNvPr id="0" name=""/>
        <dsp:cNvSpPr/>
      </dsp:nvSpPr>
      <dsp:spPr>
        <a:xfrm>
          <a:off x="0" y="903007"/>
          <a:ext cx="8418380" cy="1179360"/>
        </a:xfrm>
        <a:prstGeom prst="roundRect">
          <a:avLst/>
        </a:prstGeom>
        <a:solidFill>
          <a:schemeClr val="accent4">
            <a:lumMod val="20000"/>
            <a:lumOff val="8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Container technologies has made an impact in the rise of DevOps. Containers are lightweight, self-contained environments that make it easier to host and manage web applications. By 2023, Gartner expects 70% of companies to run two or more containerized applications. As more and more apps will be developed, DevOps will be needed to deal with the system complexities.</a:t>
          </a:r>
        </a:p>
      </dsp:txBody>
      <dsp:txXfrm>
        <a:off x="57572" y="960579"/>
        <a:ext cx="8303236" cy="1064216"/>
      </dsp:txXfrm>
    </dsp:sp>
    <dsp:sp modelId="{F0FBC0F7-5FB4-45C9-BFC1-73074C50FF75}">
      <dsp:nvSpPr>
        <dsp:cNvPr id="0" name=""/>
        <dsp:cNvSpPr/>
      </dsp:nvSpPr>
      <dsp:spPr>
        <a:xfrm>
          <a:off x="0" y="2263807"/>
          <a:ext cx="8418380" cy="707993"/>
        </a:xfrm>
        <a:prstGeom prst="roundRect">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2. Serverless computing</a:t>
          </a:r>
        </a:p>
      </dsp:txBody>
      <dsp:txXfrm>
        <a:off x="34561" y="2298368"/>
        <a:ext cx="8349258" cy="638871"/>
      </dsp:txXfrm>
    </dsp:sp>
    <dsp:sp modelId="{14915619-1490-4D33-85D7-5E8E5BEAC94F}">
      <dsp:nvSpPr>
        <dsp:cNvPr id="0" name=""/>
        <dsp:cNvSpPr/>
      </dsp:nvSpPr>
      <dsp:spPr>
        <a:xfrm>
          <a:off x="0" y="3153241"/>
          <a:ext cx="8418380" cy="1179360"/>
        </a:xfrm>
        <a:prstGeom prst="roundRect">
          <a:avLst/>
        </a:prstGeom>
        <a:solidFill>
          <a:schemeClr val="accent4">
            <a:lumMod val="20000"/>
            <a:lumOff val="8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The concept of serverless computing has emerged as a new and exciting approach to deploying software and other services. Serverless computing removes server maintenance,  system updates workload from the developers. Serverless computing generates code for DevOps pipelines without the need for a host to build, test, and deploy. </a:t>
          </a:r>
        </a:p>
      </dsp:txBody>
      <dsp:txXfrm>
        <a:off x="57572" y="3210813"/>
        <a:ext cx="8303236" cy="1064216"/>
      </dsp:txXfrm>
    </dsp:sp>
    <dsp:sp modelId="{41FEF08D-02A5-45BB-B1E8-5E17C3D964C6}">
      <dsp:nvSpPr>
        <dsp:cNvPr id="0" name=""/>
        <dsp:cNvSpPr/>
      </dsp:nvSpPr>
      <dsp:spPr>
        <a:xfrm>
          <a:off x="0" y="4514041"/>
          <a:ext cx="8418380" cy="591154"/>
        </a:xfrm>
        <a:prstGeom prst="roundRect">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3. Microservices Architecture</a:t>
          </a:r>
        </a:p>
      </dsp:txBody>
      <dsp:txXfrm>
        <a:off x="28858" y="4542899"/>
        <a:ext cx="8360664" cy="533438"/>
      </dsp:txXfrm>
    </dsp:sp>
    <dsp:sp modelId="{D23897BE-9D33-4369-A3EB-AD2F44A49E5F}">
      <dsp:nvSpPr>
        <dsp:cNvPr id="0" name=""/>
        <dsp:cNvSpPr/>
      </dsp:nvSpPr>
      <dsp:spPr>
        <a:xfrm>
          <a:off x="0" y="5286635"/>
          <a:ext cx="8418380" cy="1179360"/>
        </a:xfrm>
        <a:prstGeom prst="roundRect">
          <a:avLst/>
        </a:prstGeom>
        <a:solidFill>
          <a:schemeClr val="accent4">
            <a:lumMod val="20000"/>
            <a:lumOff val="8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Microservices architecture focuses on building smaller and manageable applications than a large monolithic applications. It encourages shorter software release intervals. Along with robust DevOps processes, it becomes easier to build applications faster. </a:t>
          </a:r>
        </a:p>
      </dsp:txBody>
      <dsp:txXfrm>
        <a:off x="57572" y="5344207"/>
        <a:ext cx="8303236" cy="106421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3AF3D-8F3D-467F-BE54-763B73A787FB}">
      <dsp:nvSpPr>
        <dsp:cNvPr id="0" name=""/>
        <dsp:cNvSpPr/>
      </dsp:nvSpPr>
      <dsp:spPr>
        <a:xfrm>
          <a:off x="0" y="4604"/>
          <a:ext cx="8418380" cy="629363"/>
        </a:xfrm>
        <a:prstGeom prst="roundRect">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4. </a:t>
          </a:r>
          <a:r>
            <a:rPr lang="en-US" sz="1600" b="1" i="0" kern="1200" dirty="0" err="1"/>
            <a:t>DevSecOps</a:t>
          </a:r>
          <a:endParaRPr lang="en-US" sz="1600" kern="1200" dirty="0"/>
        </a:p>
      </dsp:txBody>
      <dsp:txXfrm>
        <a:off x="30723" y="35327"/>
        <a:ext cx="8356934" cy="567917"/>
      </dsp:txXfrm>
    </dsp:sp>
    <dsp:sp modelId="{64E6341A-D911-4D7B-8FAC-6EE69AF79FA3}">
      <dsp:nvSpPr>
        <dsp:cNvPr id="0" name=""/>
        <dsp:cNvSpPr/>
      </dsp:nvSpPr>
      <dsp:spPr>
        <a:xfrm>
          <a:off x="0" y="636074"/>
          <a:ext cx="8418380" cy="1381397"/>
        </a:xfrm>
        <a:prstGeom prst="roundRect">
          <a:avLst/>
        </a:prstGeom>
        <a:solidFill>
          <a:schemeClr val="accent4">
            <a:lumMod val="20000"/>
            <a:lumOff val="8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Building internet facing application, security becomes a m</a:t>
          </a:r>
          <a:r>
            <a:rPr lang="en-US" sz="1600" b="0" i="0" kern="1200" dirty="0"/>
            <a:t>ajor concern for organizations. </a:t>
          </a:r>
          <a:r>
            <a:rPr lang="en-US" sz="1600" b="0" i="0" kern="1200" dirty="0" err="1"/>
            <a:t>DevSecOps</a:t>
          </a:r>
          <a:r>
            <a:rPr lang="en-US" sz="1600" b="0" i="0" kern="1200" dirty="0"/>
            <a:t> integrates best practices in software development, delivery, and operations with an emphasis on security and observability, so the risks and vulnerabilities in the given applications are reduced. </a:t>
          </a:r>
          <a:r>
            <a:rPr lang="en-US" sz="1600" b="0" i="0" kern="1200" dirty="0" err="1"/>
            <a:t>DevSecOps</a:t>
          </a:r>
          <a:r>
            <a:rPr lang="en-US" sz="1600" b="0" i="0" kern="1200" dirty="0"/>
            <a:t> helps to close the security knowledge gap between IT and business. It supports the early detection of cyber risks and the reduction of costs associated with their remediation.</a:t>
          </a:r>
          <a:endParaRPr lang="en-US" sz="1600" kern="1200" dirty="0"/>
        </a:p>
      </dsp:txBody>
      <dsp:txXfrm>
        <a:off x="67434" y="703508"/>
        <a:ext cx="8283512" cy="1246529"/>
      </dsp:txXfrm>
    </dsp:sp>
    <dsp:sp modelId="{F0FBC0F7-5FB4-45C9-BFC1-73074C50FF75}">
      <dsp:nvSpPr>
        <dsp:cNvPr id="0" name=""/>
        <dsp:cNvSpPr/>
      </dsp:nvSpPr>
      <dsp:spPr>
        <a:xfrm>
          <a:off x="0" y="2019579"/>
          <a:ext cx="8418380" cy="658297"/>
        </a:xfrm>
        <a:prstGeom prst="roundRect">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5. </a:t>
          </a:r>
          <a:r>
            <a:rPr lang="en-US" sz="1600" b="1" kern="1200" dirty="0"/>
            <a:t>L</a:t>
          </a:r>
          <a:r>
            <a:rPr lang="en-US" sz="1600" b="1" i="0" kern="1200" dirty="0"/>
            <a:t>ow-code apps</a:t>
          </a:r>
          <a:endParaRPr lang="en-US" sz="1600" kern="1200" dirty="0"/>
        </a:p>
      </dsp:txBody>
      <dsp:txXfrm>
        <a:off x="32135" y="2051714"/>
        <a:ext cx="8354110" cy="594027"/>
      </dsp:txXfrm>
    </dsp:sp>
    <dsp:sp modelId="{14915619-1490-4D33-85D7-5E8E5BEAC94F}">
      <dsp:nvSpPr>
        <dsp:cNvPr id="0" name=""/>
        <dsp:cNvSpPr/>
      </dsp:nvSpPr>
      <dsp:spPr>
        <a:xfrm>
          <a:off x="0" y="2679983"/>
          <a:ext cx="8418380" cy="1569092"/>
        </a:xfrm>
        <a:prstGeom prst="roundRect">
          <a:avLst/>
        </a:prstGeom>
        <a:solidFill>
          <a:schemeClr val="accent4">
            <a:lumMod val="20000"/>
            <a:lumOff val="8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t>Low-code platforms allow you to build apps without coding knowledge. This allows non-technical people to contribute to software development through a visual interface that manages the entire app development process. It allows users to build their own workflows and logic by dragging and dropping elements. This trend in DevOps speeds up the entire development and deployment process by creating simple and user-friendly apps. </a:t>
          </a:r>
          <a:endParaRPr lang="en-US" sz="1600" kern="1200" dirty="0"/>
        </a:p>
      </dsp:txBody>
      <dsp:txXfrm>
        <a:off x="76597" y="2756580"/>
        <a:ext cx="8265186" cy="1415898"/>
      </dsp:txXfrm>
    </dsp:sp>
    <dsp:sp modelId="{41FEF08D-02A5-45BB-B1E8-5E17C3D964C6}">
      <dsp:nvSpPr>
        <dsp:cNvPr id="0" name=""/>
        <dsp:cNvSpPr/>
      </dsp:nvSpPr>
      <dsp:spPr>
        <a:xfrm>
          <a:off x="0" y="4251182"/>
          <a:ext cx="8418380" cy="650012"/>
        </a:xfrm>
        <a:prstGeom prst="roundRect">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6. </a:t>
          </a:r>
          <a:r>
            <a:rPr lang="en-US" sz="1600" b="1" i="0" kern="1200" dirty="0" err="1">
              <a:effectLst/>
            </a:rPr>
            <a:t>GitOps</a:t>
          </a:r>
          <a:endParaRPr lang="en-US" sz="1600" kern="1200" dirty="0"/>
        </a:p>
      </dsp:txBody>
      <dsp:txXfrm>
        <a:off x="31731" y="4282913"/>
        <a:ext cx="8354918" cy="586550"/>
      </dsp:txXfrm>
    </dsp:sp>
    <dsp:sp modelId="{D23897BE-9D33-4369-A3EB-AD2F44A49E5F}">
      <dsp:nvSpPr>
        <dsp:cNvPr id="0" name=""/>
        <dsp:cNvSpPr/>
      </dsp:nvSpPr>
      <dsp:spPr>
        <a:xfrm>
          <a:off x="0" y="4903301"/>
          <a:ext cx="8418380" cy="1569092"/>
        </a:xfrm>
        <a:prstGeom prst="roundRect">
          <a:avLst/>
        </a:prstGeom>
        <a:solidFill>
          <a:schemeClr val="accent4">
            <a:lumMod val="20000"/>
            <a:lumOff val="8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err="1">
              <a:effectLst/>
            </a:rPr>
            <a:t>GitOps</a:t>
          </a:r>
          <a:r>
            <a:rPr lang="en-US" sz="1600" b="0" i="0" kern="1200" dirty="0">
              <a:effectLst/>
            </a:rPr>
            <a:t> is one of the ways to implement and manage Kubernetes clusters. By releasing incremental updates, continuous delivery enables development teams to build, test, and deploy software more quickly. It is essential that a Kubernetes continuous integration and runtime pipeline be capable of reading and writing files to Git, updating container repositories, and loading containers. Version control for configuration changes, as well as real-time monitoring and alerting are all possible with </a:t>
          </a:r>
          <a:r>
            <a:rPr lang="en-US" sz="1600" b="0" i="0" kern="1200" dirty="0" err="1">
              <a:effectLst/>
            </a:rPr>
            <a:t>GitOps</a:t>
          </a:r>
          <a:r>
            <a:rPr lang="en-US" sz="1600" b="0" i="0" kern="1200" dirty="0">
              <a:effectLst/>
            </a:rPr>
            <a:t>, allowing the business to better manage infrastructure.</a:t>
          </a:r>
          <a:endParaRPr lang="en-US" sz="1600" kern="1200" dirty="0"/>
        </a:p>
      </dsp:txBody>
      <dsp:txXfrm>
        <a:off x="76597" y="4979898"/>
        <a:ext cx="8265186" cy="141589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3AF3D-8F3D-467F-BE54-763B73A787FB}">
      <dsp:nvSpPr>
        <dsp:cNvPr id="0" name=""/>
        <dsp:cNvSpPr/>
      </dsp:nvSpPr>
      <dsp:spPr>
        <a:xfrm>
          <a:off x="0" y="541672"/>
          <a:ext cx="8418380" cy="729978"/>
        </a:xfrm>
        <a:prstGeom prst="roundRect">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7. </a:t>
          </a:r>
          <a:r>
            <a:rPr lang="en-US" sz="1600" b="1" i="0" kern="1200" dirty="0">
              <a:effectLst/>
            </a:rPr>
            <a:t>Infrastructure as a Code</a:t>
          </a:r>
          <a:endParaRPr lang="en-US" sz="1600" kern="1200" dirty="0"/>
        </a:p>
      </dsp:txBody>
      <dsp:txXfrm>
        <a:off x="35635" y="577307"/>
        <a:ext cx="8347110" cy="658708"/>
      </dsp:txXfrm>
    </dsp:sp>
    <dsp:sp modelId="{64E6341A-D911-4D7B-8FAC-6EE69AF79FA3}">
      <dsp:nvSpPr>
        <dsp:cNvPr id="0" name=""/>
        <dsp:cNvSpPr/>
      </dsp:nvSpPr>
      <dsp:spPr>
        <a:xfrm>
          <a:off x="0" y="1455970"/>
          <a:ext cx="8418380" cy="1198080"/>
        </a:xfrm>
        <a:prstGeom prst="roundRect">
          <a:avLst/>
        </a:prstGeom>
        <a:solidFill>
          <a:schemeClr val="accent4">
            <a:lumMod val="20000"/>
            <a:lumOff val="8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effectLst/>
            </a:rPr>
            <a:t>Infrastructure as a Code automates resource management and provisioning by using code, instead of using configuration tools. DevOps teams may provide and control all parts of the environment, including VMs, operating systems, containers, application configuration, storage, networking, and connections between multiple components, using infrastructure as code. </a:t>
          </a:r>
          <a:endParaRPr lang="en-US" sz="1600" kern="1200" dirty="0"/>
        </a:p>
      </dsp:txBody>
      <dsp:txXfrm>
        <a:off x="58485" y="1514455"/>
        <a:ext cx="8301410" cy="1081110"/>
      </dsp:txXfrm>
    </dsp:sp>
    <dsp:sp modelId="{F0FBC0F7-5FB4-45C9-BFC1-73074C50FF75}">
      <dsp:nvSpPr>
        <dsp:cNvPr id="0" name=""/>
        <dsp:cNvSpPr/>
      </dsp:nvSpPr>
      <dsp:spPr>
        <a:xfrm>
          <a:off x="0" y="2827484"/>
          <a:ext cx="8418380" cy="658642"/>
        </a:xfrm>
        <a:prstGeom prst="roundRect">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8. </a:t>
          </a:r>
          <a:r>
            <a:rPr lang="en-US" sz="1600" b="1" i="0" kern="1200" dirty="0">
              <a:effectLst/>
            </a:rPr>
            <a:t>Automation</a:t>
          </a:r>
          <a:endParaRPr lang="en-US" sz="1600" kern="1200" dirty="0"/>
        </a:p>
      </dsp:txBody>
      <dsp:txXfrm>
        <a:off x="32152" y="2859636"/>
        <a:ext cx="8354076" cy="594338"/>
      </dsp:txXfrm>
    </dsp:sp>
    <dsp:sp modelId="{14915619-1490-4D33-85D7-5E8E5BEAC94F}">
      <dsp:nvSpPr>
        <dsp:cNvPr id="0" name=""/>
        <dsp:cNvSpPr/>
      </dsp:nvSpPr>
      <dsp:spPr>
        <a:xfrm>
          <a:off x="0" y="3681333"/>
          <a:ext cx="8418380" cy="1198080"/>
        </a:xfrm>
        <a:prstGeom prst="roundRect">
          <a:avLst/>
        </a:prstGeom>
        <a:solidFill>
          <a:schemeClr val="accent4">
            <a:lumMod val="20000"/>
            <a:lumOff val="8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effectLst/>
            </a:rPr>
            <a:t>DevOps encourages towards automation and help businesses become more efficient, responsive, and transparent to their customers. In order to meet the increasing demands and quick software turn around</a:t>
          </a:r>
          <a:r>
            <a:rPr lang="en-US" sz="1600" kern="1200" dirty="0"/>
            <a:t>, a high level of </a:t>
          </a:r>
          <a:r>
            <a:rPr lang="en-US" sz="1600" b="0" i="0" kern="1200" dirty="0">
              <a:effectLst/>
            </a:rPr>
            <a:t>multitasking skilled development team is expected and the only way to achieve this is to adopt and accelerate automation.  Automation of time-consuming long processes enables development team to focus on other critical requirements.</a:t>
          </a:r>
          <a:endParaRPr lang="en-US" sz="1600" kern="1200" dirty="0"/>
        </a:p>
      </dsp:txBody>
      <dsp:txXfrm>
        <a:off x="58485" y="3739818"/>
        <a:ext cx="8301410" cy="10811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B17DAD-0F59-42FB-AE1F-D598EC7C055D}">
      <dsp:nvSpPr>
        <dsp:cNvPr id="0" name=""/>
        <dsp:cNvSpPr/>
      </dsp:nvSpPr>
      <dsp:spPr>
        <a:xfrm>
          <a:off x="0" y="4418"/>
          <a:ext cx="6248400" cy="941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74A12B-24A6-4AAB-911A-6FB75DEC7D92}">
      <dsp:nvSpPr>
        <dsp:cNvPr id="0" name=""/>
        <dsp:cNvSpPr/>
      </dsp:nvSpPr>
      <dsp:spPr>
        <a:xfrm>
          <a:off x="284724" y="216197"/>
          <a:ext cx="517680" cy="5176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226960-0896-4C14-B1C3-952F021EFF56}">
      <dsp:nvSpPr>
        <dsp:cNvPr id="0" name=""/>
        <dsp:cNvSpPr/>
      </dsp:nvSpPr>
      <dsp:spPr>
        <a:xfrm>
          <a:off x="1087129" y="4418"/>
          <a:ext cx="5161270" cy="941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614" tIns="99614" rIns="99614" bIns="99614" numCol="1" spcCol="1270" anchor="ctr" anchorCtr="0">
          <a:noAutofit/>
        </a:bodyPr>
        <a:lstStyle/>
        <a:p>
          <a:pPr marL="0" lvl="0" indent="0" algn="l" defTabSz="844550">
            <a:lnSpc>
              <a:spcPct val="90000"/>
            </a:lnSpc>
            <a:spcBef>
              <a:spcPct val="0"/>
            </a:spcBef>
            <a:spcAft>
              <a:spcPct val="35000"/>
            </a:spcAft>
            <a:buNone/>
          </a:pPr>
          <a:r>
            <a:rPr lang="en-US" sz="1900" b="0" i="0" kern="1200"/>
            <a:t>SDLC also called as Software Development Process</a:t>
          </a:r>
          <a:endParaRPr lang="en-US" sz="1900" kern="1200"/>
        </a:p>
      </dsp:txBody>
      <dsp:txXfrm>
        <a:off x="1087129" y="4418"/>
        <a:ext cx="5161270" cy="941237"/>
      </dsp:txXfrm>
    </dsp:sp>
    <dsp:sp modelId="{E2D7663C-2C81-4F98-9947-4E5EF43CE72A}">
      <dsp:nvSpPr>
        <dsp:cNvPr id="0" name=""/>
        <dsp:cNvSpPr/>
      </dsp:nvSpPr>
      <dsp:spPr>
        <a:xfrm>
          <a:off x="0" y="1180965"/>
          <a:ext cx="6248400" cy="941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6BAC72-D920-4622-A779-A6E19C20F750}">
      <dsp:nvSpPr>
        <dsp:cNvPr id="0" name=""/>
        <dsp:cNvSpPr/>
      </dsp:nvSpPr>
      <dsp:spPr>
        <a:xfrm>
          <a:off x="284724" y="1392744"/>
          <a:ext cx="517680" cy="5176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A8D611-92D5-4AB2-B6B2-DF3C4B8DFD43}">
      <dsp:nvSpPr>
        <dsp:cNvPr id="0" name=""/>
        <dsp:cNvSpPr/>
      </dsp:nvSpPr>
      <dsp:spPr>
        <a:xfrm>
          <a:off x="1087129" y="1180965"/>
          <a:ext cx="5161270" cy="941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614" tIns="99614" rIns="99614" bIns="99614" numCol="1" spcCol="1270" anchor="ctr" anchorCtr="0">
          <a:noAutofit/>
        </a:bodyPr>
        <a:lstStyle/>
        <a:p>
          <a:pPr marL="0" lvl="0" indent="0" algn="l" defTabSz="844550">
            <a:lnSpc>
              <a:spcPct val="90000"/>
            </a:lnSpc>
            <a:spcBef>
              <a:spcPct val="0"/>
            </a:spcBef>
            <a:spcAft>
              <a:spcPct val="35000"/>
            </a:spcAft>
            <a:buNone/>
          </a:pPr>
          <a:r>
            <a:rPr lang="en-US" sz="1900" b="0" i="0" kern="1200"/>
            <a:t>Process followed by an IT organization to build a software</a:t>
          </a:r>
          <a:endParaRPr lang="en-US" sz="1900" kern="1200"/>
        </a:p>
      </dsp:txBody>
      <dsp:txXfrm>
        <a:off x="1087129" y="1180965"/>
        <a:ext cx="5161270" cy="941237"/>
      </dsp:txXfrm>
    </dsp:sp>
    <dsp:sp modelId="{CA886BEB-C360-4224-A696-CB6908915149}">
      <dsp:nvSpPr>
        <dsp:cNvPr id="0" name=""/>
        <dsp:cNvSpPr/>
      </dsp:nvSpPr>
      <dsp:spPr>
        <a:xfrm>
          <a:off x="0" y="2357512"/>
          <a:ext cx="6248400" cy="941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5C2031-45D9-4EF7-8914-68F1A4FCE91E}">
      <dsp:nvSpPr>
        <dsp:cNvPr id="0" name=""/>
        <dsp:cNvSpPr/>
      </dsp:nvSpPr>
      <dsp:spPr>
        <a:xfrm>
          <a:off x="284724" y="2569291"/>
          <a:ext cx="517680" cy="5176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685746-7716-4A01-87EF-CD3287A1C437}">
      <dsp:nvSpPr>
        <dsp:cNvPr id="0" name=""/>
        <dsp:cNvSpPr/>
      </dsp:nvSpPr>
      <dsp:spPr>
        <a:xfrm>
          <a:off x="1087129" y="2357512"/>
          <a:ext cx="5161270" cy="941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614" tIns="99614" rIns="99614" bIns="99614" numCol="1" spcCol="1270" anchor="ctr" anchorCtr="0">
          <a:noAutofit/>
        </a:bodyPr>
        <a:lstStyle/>
        <a:p>
          <a:pPr marL="0" lvl="0" indent="0" algn="l" defTabSz="844550">
            <a:lnSpc>
              <a:spcPct val="90000"/>
            </a:lnSpc>
            <a:spcBef>
              <a:spcPct val="0"/>
            </a:spcBef>
            <a:spcAft>
              <a:spcPct val="35000"/>
            </a:spcAft>
            <a:buNone/>
          </a:pPr>
          <a:r>
            <a:rPr lang="en-US" sz="1900" b="0" i="0" kern="1200" dirty="0"/>
            <a:t>Framework which details the various tasks performed at every step</a:t>
          </a:r>
          <a:endParaRPr lang="en-US" sz="1900" kern="1200" dirty="0"/>
        </a:p>
      </dsp:txBody>
      <dsp:txXfrm>
        <a:off x="1087129" y="2357512"/>
        <a:ext cx="5161270" cy="941237"/>
      </dsp:txXfrm>
    </dsp:sp>
    <dsp:sp modelId="{12462FD6-6D1A-4A46-98C1-A501843E8BA4}">
      <dsp:nvSpPr>
        <dsp:cNvPr id="0" name=""/>
        <dsp:cNvSpPr/>
      </dsp:nvSpPr>
      <dsp:spPr>
        <a:xfrm>
          <a:off x="0" y="3534059"/>
          <a:ext cx="6248400" cy="941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1F7C7F-E8FB-4DD9-A2E3-ECC3710C9265}">
      <dsp:nvSpPr>
        <dsp:cNvPr id="0" name=""/>
        <dsp:cNvSpPr/>
      </dsp:nvSpPr>
      <dsp:spPr>
        <a:xfrm>
          <a:off x="284724" y="3745838"/>
          <a:ext cx="517680" cy="51768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939948-09AE-4A10-BC39-09A806E3A635}">
      <dsp:nvSpPr>
        <dsp:cNvPr id="0" name=""/>
        <dsp:cNvSpPr/>
      </dsp:nvSpPr>
      <dsp:spPr>
        <a:xfrm>
          <a:off x="1087129" y="3534059"/>
          <a:ext cx="5161270" cy="941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614" tIns="99614" rIns="99614" bIns="99614" numCol="1" spcCol="1270" anchor="ctr" anchorCtr="0">
          <a:noAutofit/>
        </a:bodyPr>
        <a:lstStyle/>
        <a:p>
          <a:pPr marL="0" lvl="0" indent="0" algn="l" defTabSz="844550">
            <a:lnSpc>
              <a:spcPct val="90000"/>
            </a:lnSpc>
            <a:spcBef>
              <a:spcPct val="0"/>
            </a:spcBef>
            <a:spcAft>
              <a:spcPct val="35000"/>
            </a:spcAft>
            <a:buNone/>
          </a:pPr>
          <a:r>
            <a:rPr lang="en-US" sz="1900" kern="1200" dirty="0"/>
            <a:t>Objective is to high quality software as an end product</a:t>
          </a:r>
        </a:p>
      </dsp:txBody>
      <dsp:txXfrm>
        <a:off x="1087129" y="3534059"/>
        <a:ext cx="5161270" cy="941237"/>
      </dsp:txXfrm>
    </dsp:sp>
    <dsp:sp modelId="{25A4980D-2007-4867-A3E7-B05C6F9617F2}">
      <dsp:nvSpPr>
        <dsp:cNvPr id="0" name=""/>
        <dsp:cNvSpPr/>
      </dsp:nvSpPr>
      <dsp:spPr>
        <a:xfrm>
          <a:off x="0" y="4710606"/>
          <a:ext cx="6248400" cy="941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7036F7-7D44-4710-AD8B-D929E93D9FBC}">
      <dsp:nvSpPr>
        <dsp:cNvPr id="0" name=""/>
        <dsp:cNvSpPr/>
      </dsp:nvSpPr>
      <dsp:spPr>
        <a:xfrm>
          <a:off x="284724" y="4922384"/>
          <a:ext cx="517680" cy="51768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0FEED8-A8DF-41DB-ACA4-D5A3A7BE89F2}">
      <dsp:nvSpPr>
        <dsp:cNvPr id="0" name=""/>
        <dsp:cNvSpPr/>
      </dsp:nvSpPr>
      <dsp:spPr>
        <a:xfrm>
          <a:off x="1087129" y="4710606"/>
          <a:ext cx="5161270" cy="941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614" tIns="99614" rIns="99614" bIns="99614" numCol="1" spcCol="1270" anchor="ctr" anchorCtr="0">
          <a:noAutofit/>
        </a:bodyPr>
        <a:lstStyle/>
        <a:p>
          <a:pPr marL="0" lvl="0" indent="0" algn="l" defTabSz="844550">
            <a:lnSpc>
              <a:spcPct val="90000"/>
            </a:lnSpc>
            <a:spcBef>
              <a:spcPct val="0"/>
            </a:spcBef>
            <a:spcAft>
              <a:spcPct val="35000"/>
            </a:spcAft>
            <a:buNone/>
          </a:pPr>
          <a:r>
            <a:rPr lang="en-US" sz="1900" b="0" i="0" kern="1200" dirty="0"/>
            <a:t>Product </a:t>
          </a:r>
          <a:r>
            <a:rPr lang="en-US" sz="1900" kern="1200" dirty="0"/>
            <a:t>must satisfy the customers expectation</a:t>
          </a:r>
        </a:p>
      </dsp:txBody>
      <dsp:txXfrm>
        <a:off x="1087129" y="4710606"/>
        <a:ext cx="5161270" cy="941237"/>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36AAD7-DFB2-4F9C-A29C-64191CAC4B3E}">
      <dsp:nvSpPr>
        <dsp:cNvPr id="0" name=""/>
        <dsp:cNvSpPr/>
      </dsp:nvSpPr>
      <dsp:spPr>
        <a:xfrm rot="16200000">
          <a:off x="-1427006" y="1430377"/>
          <a:ext cx="4192520" cy="1331765"/>
        </a:xfrm>
        <a:prstGeom prst="flowChartManualOperati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effectLst/>
            </a:rPr>
            <a:t>Able to perform system troubleshooting and problem-solving across platform and application.</a:t>
          </a:r>
          <a:endParaRPr lang="en-IN" sz="1600" kern="1200" dirty="0"/>
        </a:p>
      </dsp:txBody>
      <dsp:txXfrm rot="5400000">
        <a:off x="3371" y="838504"/>
        <a:ext cx="1331765" cy="2515512"/>
      </dsp:txXfrm>
    </dsp:sp>
    <dsp:sp modelId="{6EC45216-DF3E-4A3B-B426-B4AA19C87605}">
      <dsp:nvSpPr>
        <dsp:cNvPr id="0" name=""/>
        <dsp:cNvSpPr/>
      </dsp:nvSpPr>
      <dsp:spPr>
        <a:xfrm rot="16200000">
          <a:off x="4641" y="1430377"/>
          <a:ext cx="4192520" cy="1331765"/>
        </a:xfrm>
        <a:prstGeom prst="flowChartManualOperation">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marL="0" lvl="0" indent="0" algn="ctr" defTabSz="711200">
            <a:lnSpc>
              <a:spcPct val="90000"/>
            </a:lnSpc>
            <a:spcBef>
              <a:spcPct val="0"/>
            </a:spcBef>
            <a:spcAft>
              <a:spcPct val="35000"/>
            </a:spcAft>
            <a:buNone/>
          </a:pPr>
          <a:r>
            <a:rPr lang="en-US" sz="1600" b="0" i="0" kern="1200" dirty="0">
              <a:effectLst/>
            </a:rPr>
            <a:t>Manage project effectively through open, standards-based platforms.</a:t>
          </a:r>
        </a:p>
      </dsp:txBody>
      <dsp:txXfrm rot="5400000">
        <a:off x="1435018" y="838504"/>
        <a:ext cx="1331765" cy="2515512"/>
      </dsp:txXfrm>
    </dsp:sp>
    <dsp:sp modelId="{094D237D-B493-49AF-AC2A-BBCC7B3F1FB0}">
      <dsp:nvSpPr>
        <dsp:cNvPr id="0" name=""/>
        <dsp:cNvSpPr/>
      </dsp:nvSpPr>
      <dsp:spPr>
        <a:xfrm rot="16200000">
          <a:off x="1436288" y="1430377"/>
          <a:ext cx="4192520" cy="1331765"/>
        </a:xfrm>
        <a:prstGeom prst="flowChartManualOperation">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marL="0" lvl="0" indent="0" algn="ctr" defTabSz="711200">
            <a:lnSpc>
              <a:spcPct val="90000"/>
            </a:lnSpc>
            <a:spcBef>
              <a:spcPct val="0"/>
            </a:spcBef>
            <a:spcAft>
              <a:spcPct val="35000"/>
            </a:spcAft>
            <a:buNone/>
          </a:pPr>
          <a:r>
            <a:rPr lang="en-US" sz="1600" b="0" i="0" kern="1200" dirty="0">
              <a:effectLst/>
            </a:rPr>
            <a:t>Increase project visibility through traceability.</a:t>
          </a:r>
        </a:p>
      </dsp:txBody>
      <dsp:txXfrm rot="5400000">
        <a:off x="2866665" y="838504"/>
        <a:ext cx="1331765" cy="2515512"/>
      </dsp:txXfrm>
    </dsp:sp>
    <dsp:sp modelId="{D2BE3F65-047E-464B-8067-A966B2DBFAE3}">
      <dsp:nvSpPr>
        <dsp:cNvPr id="0" name=""/>
        <dsp:cNvSpPr/>
      </dsp:nvSpPr>
      <dsp:spPr>
        <a:xfrm rot="16200000">
          <a:off x="2867936" y="1430377"/>
          <a:ext cx="4192520" cy="1331765"/>
        </a:xfrm>
        <a:prstGeom prst="flowChartManualOperation">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marL="0" lvl="0" indent="0" algn="ctr" defTabSz="711200">
            <a:lnSpc>
              <a:spcPct val="90000"/>
            </a:lnSpc>
            <a:spcBef>
              <a:spcPct val="0"/>
            </a:spcBef>
            <a:spcAft>
              <a:spcPct val="35000"/>
            </a:spcAft>
            <a:buNone/>
          </a:pPr>
          <a:r>
            <a:rPr lang="en-US" sz="1600" b="0" i="0" kern="1200" dirty="0">
              <a:effectLst/>
            </a:rPr>
            <a:t>Improve quality and reduce development cost with collaboration.</a:t>
          </a:r>
        </a:p>
      </dsp:txBody>
      <dsp:txXfrm rot="5400000">
        <a:off x="4298313" y="838504"/>
        <a:ext cx="1331765" cy="2515512"/>
      </dsp:txXfrm>
    </dsp:sp>
    <dsp:sp modelId="{525BC496-7B29-4126-84FC-073403D0F1E5}">
      <dsp:nvSpPr>
        <dsp:cNvPr id="0" name=""/>
        <dsp:cNvSpPr/>
      </dsp:nvSpPr>
      <dsp:spPr>
        <a:xfrm rot="16200000">
          <a:off x="4299583" y="1430377"/>
          <a:ext cx="4192520" cy="1331765"/>
        </a:xfrm>
        <a:prstGeom prst="flowChartManualOperation">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marL="0" lvl="0" indent="0" algn="ctr" defTabSz="711200">
            <a:lnSpc>
              <a:spcPct val="90000"/>
            </a:lnSpc>
            <a:spcBef>
              <a:spcPct val="0"/>
            </a:spcBef>
            <a:spcAft>
              <a:spcPct val="35000"/>
            </a:spcAft>
            <a:buNone/>
          </a:pPr>
          <a:r>
            <a:rPr lang="en-US" sz="1600" b="0" i="0" kern="1200" dirty="0">
              <a:effectLst/>
            </a:rPr>
            <a:t>Analyze, design and evaluate automation scripts.</a:t>
          </a:r>
        </a:p>
      </dsp:txBody>
      <dsp:txXfrm rot="5400000">
        <a:off x="5729960" y="838504"/>
        <a:ext cx="1331765" cy="2515512"/>
      </dsp:txXfrm>
    </dsp:sp>
    <dsp:sp modelId="{D2C74315-47B8-410E-B534-145749FC94BD}">
      <dsp:nvSpPr>
        <dsp:cNvPr id="0" name=""/>
        <dsp:cNvSpPr/>
      </dsp:nvSpPr>
      <dsp:spPr>
        <a:xfrm rot="16200000">
          <a:off x="5731231" y="1430377"/>
          <a:ext cx="4192520" cy="1331765"/>
        </a:xfrm>
        <a:prstGeom prst="flowChartManualOperation">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marL="0" lvl="0" indent="0" algn="ctr" defTabSz="711200">
            <a:lnSpc>
              <a:spcPct val="90000"/>
            </a:lnSpc>
            <a:spcBef>
              <a:spcPct val="0"/>
            </a:spcBef>
            <a:spcAft>
              <a:spcPct val="35000"/>
            </a:spcAft>
            <a:buNone/>
          </a:pPr>
          <a:r>
            <a:rPr lang="en-US" sz="1600" b="0" i="0" kern="1200" dirty="0">
              <a:effectLst/>
            </a:rPr>
            <a:t>Ensuring critical resolution of system issues by using the best security solutions.</a:t>
          </a:r>
        </a:p>
      </dsp:txBody>
      <dsp:txXfrm rot="5400000">
        <a:off x="7161608" y="838504"/>
        <a:ext cx="1331765" cy="251551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BDEEF7-5C30-4DAF-AA41-CB021BBB6CEB}">
      <dsp:nvSpPr>
        <dsp:cNvPr id="0" name=""/>
        <dsp:cNvSpPr/>
      </dsp:nvSpPr>
      <dsp:spPr>
        <a:xfrm>
          <a:off x="0" y="4597"/>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D10DE5-C1B7-49DB-BB6C-2EB22F5410D3}">
      <dsp:nvSpPr>
        <dsp:cNvPr id="0" name=""/>
        <dsp:cNvSpPr/>
      </dsp:nvSpPr>
      <dsp:spPr>
        <a:xfrm>
          <a:off x="296259" y="224956"/>
          <a:ext cx="538654" cy="538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FEE77C-F648-4898-9A2A-08805F7049F7}">
      <dsp:nvSpPr>
        <dsp:cNvPr id="0" name=""/>
        <dsp:cNvSpPr/>
      </dsp:nvSpPr>
      <dsp:spPr>
        <a:xfrm>
          <a:off x="1131174" y="459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666750">
            <a:lnSpc>
              <a:spcPct val="90000"/>
            </a:lnSpc>
            <a:spcBef>
              <a:spcPct val="0"/>
            </a:spcBef>
            <a:spcAft>
              <a:spcPct val="35000"/>
            </a:spcAft>
            <a:buNone/>
          </a:pPr>
          <a:r>
            <a:rPr lang="en-US" sz="1500" b="0" i="0" kern="1200" dirty="0"/>
            <a:t>Jenkins is an open-source continuous integration tool.</a:t>
          </a:r>
          <a:endParaRPr lang="en-US" sz="1500" kern="1200" dirty="0"/>
        </a:p>
      </dsp:txBody>
      <dsp:txXfrm>
        <a:off x="1131174" y="4597"/>
        <a:ext cx="5382429" cy="979371"/>
      </dsp:txXfrm>
    </dsp:sp>
    <dsp:sp modelId="{A704AEA4-1974-480A-B893-A10F470E1E3E}">
      <dsp:nvSpPr>
        <dsp:cNvPr id="0" name=""/>
        <dsp:cNvSpPr/>
      </dsp:nvSpPr>
      <dsp:spPr>
        <a:xfrm>
          <a:off x="0" y="1228812"/>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0E29DD-51C3-4735-80D1-6F46567CEA08}">
      <dsp:nvSpPr>
        <dsp:cNvPr id="0" name=""/>
        <dsp:cNvSpPr/>
      </dsp:nvSpPr>
      <dsp:spPr>
        <a:xfrm>
          <a:off x="296259" y="1449171"/>
          <a:ext cx="538654" cy="538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20BD2A-FE05-4013-8126-58437C0DA593}">
      <dsp:nvSpPr>
        <dsp:cNvPr id="0" name=""/>
        <dsp:cNvSpPr/>
      </dsp:nvSpPr>
      <dsp:spPr>
        <a:xfrm>
          <a:off x="1131174" y="1228812"/>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666750">
            <a:lnSpc>
              <a:spcPct val="90000"/>
            </a:lnSpc>
            <a:spcBef>
              <a:spcPct val="0"/>
            </a:spcBef>
            <a:spcAft>
              <a:spcPct val="35000"/>
            </a:spcAft>
            <a:buNone/>
          </a:pPr>
          <a:r>
            <a:rPr lang="en-US" sz="1500" b="0" i="0" kern="1200" dirty="0"/>
            <a:t>It helps to automate the software development process making it continuous and reduces manual effort.</a:t>
          </a:r>
          <a:endParaRPr lang="en-US" sz="1500" kern="1200" dirty="0"/>
        </a:p>
      </dsp:txBody>
      <dsp:txXfrm>
        <a:off x="1131174" y="1228812"/>
        <a:ext cx="5382429" cy="979371"/>
      </dsp:txXfrm>
    </dsp:sp>
    <dsp:sp modelId="{61C4AC5C-ABB0-4333-B18D-653A9182342F}">
      <dsp:nvSpPr>
        <dsp:cNvPr id="0" name=""/>
        <dsp:cNvSpPr/>
      </dsp:nvSpPr>
      <dsp:spPr>
        <a:xfrm>
          <a:off x="0" y="2453027"/>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5A8634-D913-448B-AB90-AD929FAD9B4B}">
      <dsp:nvSpPr>
        <dsp:cNvPr id="0" name=""/>
        <dsp:cNvSpPr/>
      </dsp:nvSpPr>
      <dsp:spPr>
        <a:xfrm>
          <a:off x="296259" y="2673385"/>
          <a:ext cx="538654" cy="538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0F31AB-3558-4513-BB37-5B9306BBFC5D}">
      <dsp:nvSpPr>
        <dsp:cNvPr id="0" name=""/>
        <dsp:cNvSpPr/>
      </dsp:nvSpPr>
      <dsp:spPr>
        <a:xfrm>
          <a:off x="1131174" y="245302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666750">
            <a:lnSpc>
              <a:spcPct val="90000"/>
            </a:lnSpc>
            <a:spcBef>
              <a:spcPct val="0"/>
            </a:spcBef>
            <a:spcAft>
              <a:spcPct val="35000"/>
            </a:spcAft>
            <a:buNone/>
          </a:pPr>
          <a:r>
            <a:rPr lang="en-US" sz="1500" b="0" i="0" kern="1200" dirty="0"/>
            <a:t>Jenkins achieves CI (Continuous Integration) with the help of plugins.</a:t>
          </a:r>
          <a:endParaRPr lang="en-US" sz="1500" kern="1200" dirty="0"/>
        </a:p>
      </dsp:txBody>
      <dsp:txXfrm>
        <a:off x="1131174" y="2453027"/>
        <a:ext cx="5382429" cy="979371"/>
      </dsp:txXfrm>
    </dsp:sp>
    <dsp:sp modelId="{4BC0341C-45C0-482C-849D-0BE3D9F7B65B}">
      <dsp:nvSpPr>
        <dsp:cNvPr id="0" name=""/>
        <dsp:cNvSpPr/>
      </dsp:nvSpPr>
      <dsp:spPr>
        <a:xfrm>
          <a:off x="0" y="3677241"/>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725D83-ECF5-432E-859F-EFBBAB3BED36}">
      <dsp:nvSpPr>
        <dsp:cNvPr id="0" name=""/>
        <dsp:cNvSpPr/>
      </dsp:nvSpPr>
      <dsp:spPr>
        <a:xfrm>
          <a:off x="296259" y="3897600"/>
          <a:ext cx="538654" cy="5386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726821-7930-494E-B085-C69EBA0B47D4}">
      <dsp:nvSpPr>
        <dsp:cNvPr id="0" name=""/>
        <dsp:cNvSpPr/>
      </dsp:nvSpPr>
      <dsp:spPr>
        <a:xfrm>
          <a:off x="1131174" y="3677241"/>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666750">
            <a:lnSpc>
              <a:spcPct val="90000"/>
            </a:lnSpc>
            <a:spcBef>
              <a:spcPct val="0"/>
            </a:spcBef>
            <a:spcAft>
              <a:spcPct val="35000"/>
            </a:spcAft>
            <a:buNone/>
          </a:pPr>
          <a:r>
            <a:rPr lang="en-US" sz="1500" b="0" i="0" kern="1200" dirty="0"/>
            <a:t>Jenkins automates day-to-day tasks such as checking out the sources from source control, building, code analysis, and different levels of testing and deployment.</a:t>
          </a:r>
          <a:endParaRPr lang="en-US" sz="1500" kern="1200" dirty="0"/>
        </a:p>
      </dsp:txBody>
      <dsp:txXfrm>
        <a:off x="1131174" y="3677241"/>
        <a:ext cx="5382429" cy="979371"/>
      </dsp:txXfrm>
    </dsp:sp>
    <dsp:sp modelId="{CD0AD77E-F29A-4253-B303-11153569FD6D}">
      <dsp:nvSpPr>
        <dsp:cNvPr id="0" name=""/>
        <dsp:cNvSpPr/>
      </dsp:nvSpPr>
      <dsp:spPr>
        <a:xfrm>
          <a:off x="0" y="4901456"/>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F5835F-A683-4C02-977D-576AEC2BBF95}">
      <dsp:nvSpPr>
        <dsp:cNvPr id="0" name=""/>
        <dsp:cNvSpPr/>
      </dsp:nvSpPr>
      <dsp:spPr>
        <a:xfrm>
          <a:off x="296259" y="5121814"/>
          <a:ext cx="538654" cy="5386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CB7D71-37DD-4C7B-B582-069C9CD6D774}">
      <dsp:nvSpPr>
        <dsp:cNvPr id="0" name=""/>
        <dsp:cNvSpPr/>
      </dsp:nvSpPr>
      <dsp:spPr>
        <a:xfrm>
          <a:off x="1131174" y="4901456"/>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666750">
            <a:lnSpc>
              <a:spcPct val="90000"/>
            </a:lnSpc>
            <a:spcBef>
              <a:spcPct val="0"/>
            </a:spcBef>
            <a:spcAft>
              <a:spcPct val="35000"/>
            </a:spcAft>
            <a:buNone/>
          </a:pPr>
          <a:r>
            <a:rPr lang="en-US" sz="1500" b="0" i="0" kern="1200" dirty="0"/>
            <a:t>Jenkins runs these tasks each time a developer has changed the source code, can detect any defects much faster meaning that you maintain applications' quality and reduce time to market.</a:t>
          </a:r>
          <a:endParaRPr lang="en-US" sz="1500" kern="1200" dirty="0"/>
        </a:p>
      </dsp:txBody>
      <dsp:txXfrm>
        <a:off x="1131174" y="4901456"/>
        <a:ext cx="5382429" cy="979371"/>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417DB8-A889-427F-987E-EBBF2BAC9547}">
      <dsp:nvSpPr>
        <dsp:cNvPr id="0" name=""/>
        <dsp:cNvSpPr/>
      </dsp:nvSpPr>
      <dsp:spPr>
        <a:xfrm>
          <a:off x="0" y="2442"/>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9DFD8C-000C-43FB-88D0-4ECDC8767509}">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407D15-9C73-4EF7-A801-F4B1DEC94813}">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844550">
            <a:lnSpc>
              <a:spcPct val="90000"/>
            </a:lnSpc>
            <a:spcBef>
              <a:spcPct val="0"/>
            </a:spcBef>
            <a:spcAft>
              <a:spcPct val="35000"/>
            </a:spcAft>
            <a:buNone/>
          </a:pPr>
          <a:r>
            <a:rPr lang="en-US" sz="1900" kern="1200"/>
            <a:t>Jenkins has very large community that contributes to it regularly. </a:t>
          </a:r>
        </a:p>
      </dsp:txBody>
      <dsp:txXfrm>
        <a:off x="1429899" y="2442"/>
        <a:ext cx="5083704" cy="1238008"/>
      </dsp:txXfrm>
    </dsp:sp>
    <dsp:sp modelId="{16F011AF-288E-485F-B13E-AF5C8AFBE459}">
      <dsp:nvSpPr>
        <dsp:cNvPr id="0" name=""/>
        <dsp:cNvSpPr/>
      </dsp:nvSpPr>
      <dsp:spPr>
        <a:xfrm>
          <a:off x="0" y="1549953"/>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5A834C-4EF0-42A4-9E4E-780057B8BAEA}">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81781A-E803-40A4-8BAD-6D989A493F15}">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844550">
            <a:lnSpc>
              <a:spcPct val="90000"/>
            </a:lnSpc>
            <a:spcBef>
              <a:spcPct val="0"/>
            </a:spcBef>
            <a:spcAft>
              <a:spcPct val="35000"/>
            </a:spcAft>
            <a:buNone/>
          </a:pPr>
          <a:r>
            <a:rPr lang="en-US" sz="1900" kern="1200"/>
            <a:t>There is no subscription cost as it is free and open source.</a:t>
          </a:r>
        </a:p>
      </dsp:txBody>
      <dsp:txXfrm>
        <a:off x="1429899" y="1549953"/>
        <a:ext cx="5083704" cy="1238008"/>
      </dsp:txXfrm>
    </dsp:sp>
    <dsp:sp modelId="{BC7E07ED-EFAF-4B39-872D-C84FCB2774CF}">
      <dsp:nvSpPr>
        <dsp:cNvPr id="0" name=""/>
        <dsp:cNvSpPr/>
      </dsp:nvSpPr>
      <dsp:spPr>
        <a:xfrm>
          <a:off x="0" y="309746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BC3861-1CDE-47FD-B105-6A4DBBAB36F8}">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5C29D6-CE31-4D80-A5B9-BF27B0199A63}">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844550">
            <a:lnSpc>
              <a:spcPct val="90000"/>
            </a:lnSpc>
            <a:spcBef>
              <a:spcPct val="0"/>
            </a:spcBef>
            <a:spcAft>
              <a:spcPct val="35000"/>
            </a:spcAft>
            <a:buNone/>
          </a:pPr>
          <a:r>
            <a:rPr lang="en-US" sz="1900" kern="1200" dirty="0"/>
            <a:t>It is highly configurable and has a support for many plugins.</a:t>
          </a:r>
        </a:p>
      </dsp:txBody>
      <dsp:txXfrm>
        <a:off x="1429899" y="3097464"/>
        <a:ext cx="5083704" cy="1238008"/>
      </dsp:txXfrm>
    </dsp:sp>
    <dsp:sp modelId="{1633CE39-EA15-41AA-A979-056D62FAB4A8}">
      <dsp:nvSpPr>
        <dsp:cNvPr id="0" name=""/>
        <dsp:cNvSpPr/>
      </dsp:nvSpPr>
      <dsp:spPr>
        <a:xfrm>
          <a:off x="0" y="464497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0E7628-1960-4278-B6CF-F7FCB8F30742}">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E9E61F-1829-48A7-95CD-654EEAD02625}">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844550">
            <a:lnSpc>
              <a:spcPct val="90000"/>
            </a:lnSpc>
            <a:spcBef>
              <a:spcPct val="0"/>
            </a:spcBef>
            <a:spcAft>
              <a:spcPct val="35000"/>
            </a:spcAft>
            <a:buNone/>
          </a:pPr>
          <a:r>
            <a:rPr lang="en-US" sz="1900" kern="1200" dirty="0"/>
            <a:t>It supports multiple platforms. </a:t>
          </a:r>
          <a:r>
            <a:rPr lang="en-US" sz="1900" b="0" i="0" kern="1200" dirty="0"/>
            <a:t>It is platform independent. It is available for different operating systems like Windows or Linux or OSX.</a:t>
          </a:r>
          <a:endParaRPr lang="en-US" sz="1900" kern="1200" dirty="0"/>
        </a:p>
      </dsp:txBody>
      <dsp:txXfrm>
        <a:off x="1429899" y="4644974"/>
        <a:ext cx="5083704" cy="12380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E8F8F4-5E21-4C00-9B60-86453EA26CFA}">
      <dsp:nvSpPr>
        <dsp:cNvPr id="0" name=""/>
        <dsp:cNvSpPr/>
      </dsp:nvSpPr>
      <dsp:spPr>
        <a:xfrm>
          <a:off x="4721" y="490793"/>
          <a:ext cx="2064211" cy="123852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t>Initiation</a:t>
          </a:r>
          <a:endParaRPr lang="en-US" sz="2000" kern="1200"/>
        </a:p>
      </dsp:txBody>
      <dsp:txXfrm>
        <a:off x="40996" y="527068"/>
        <a:ext cx="1991661" cy="1165976"/>
      </dsp:txXfrm>
    </dsp:sp>
    <dsp:sp modelId="{64C46BDB-8A51-4997-A629-5F2F1F3D7E3C}">
      <dsp:nvSpPr>
        <dsp:cNvPr id="0" name=""/>
        <dsp:cNvSpPr/>
      </dsp:nvSpPr>
      <dsp:spPr>
        <a:xfrm>
          <a:off x="2250583" y="854095"/>
          <a:ext cx="437612" cy="511924"/>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250583" y="956480"/>
        <a:ext cx="306328" cy="307154"/>
      </dsp:txXfrm>
    </dsp:sp>
    <dsp:sp modelId="{676F62B9-271C-43BD-91EC-0C158FDCB6ED}">
      <dsp:nvSpPr>
        <dsp:cNvPr id="0" name=""/>
        <dsp:cNvSpPr/>
      </dsp:nvSpPr>
      <dsp:spPr>
        <a:xfrm>
          <a:off x="2894617" y="490793"/>
          <a:ext cx="2064211" cy="1238526"/>
        </a:xfrm>
        <a:prstGeom prst="roundRect">
          <a:avLst>
            <a:gd name="adj" fmla="val 10000"/>
          </a:avLst>
        </a:prstGeom>
        <a:solidFill>
          <a:schemeClr val="accent2">
            <a:hueOff val="-207909"/>
            <a:satOff val="-11990"/>
            <a:lumOff val="123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t>Planning</a:t>
          </a:r>
          <a:endParaRPr lang="en-US" sz="2000" kern="1200"/>
        </a:p>
      </dsp:txBody>
      <dsp:txXfrm>
        <a:off x="2930892" y="527068"/>
        <a:ext cx="1991661" cy="1165976"/>
      </dsp:txXfrm>
    </dsp:sp>
    <dsp:sp modelId="{B8530F25-86A6-44EE-8085-5A072EF09A63}">
      <dsp:nvSpPr>
        <dsp:cNvPr id="0" name=""/>
        <dsp:cNvSpPr/>
      </dsp:nvSpPr>
      <dsp:spPr>
        <a:xfrm>
          <a:off x="5140479" y="854095"/>
          <a:ext cx="437612" cy="511924"/>
        </a:xfrm>
        <a:prstGeom prst="rightArrow">
          <a:avLst>
            <a:gd name="adj1" fmla="val 60000"/>
            <a:gd name="adj2" fmla="val 50000"/>
          </a:avLst>
        </a:prstGeom>
        <a:solidFill>
          <a:schemeClr val="accent2">
            <a:hueOff val="-242561"/>
            <a:satOff val="-13988"/>
            <a:lumOff val="143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5140479" y="956480"/>
        <a:ext cx="306328" cy="307154"/>
      </dsp:txXfrm>
    </dsp:sp>
    <dsp:sp modelId="{5F6EC39C-A152-4E19-84D9-BE0235EA9293}">
      <dsp:nvSpPr>
        <dsp:cNvPr id="0" name=""/>
        <dsp:cNvSpPr/>
      </dsp:nvSpPr>
      <dsp:spPr>
        <a:xfrm>
          <a:off x="5784513" y="490793"/>
          <a:ext cx="2064211" cy="1238526"/>
        </a:xfrm>
        <a:prstGeom prst="roundRect">
          <a:avLst>
            <a:gd name="adj" fmla="val 10000"/>
          </a:avLst>
        </a:prstGeom>
        <a:solidFill>
          <a:schemeClr val="accent2">
            <a:hueOff val="-415818"/>
            <a:satOff val="-23979"/>
            <a:lumOff val="24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t>Requirement Analysis</a:t>
          </a:r>
          <a:endParaRPr lang="en-US" sz="2000" kern="1200"/>
        </a:p>
      </dsp:txBody>
      <dsp:txXfrm>
        <a:off x="5820788" y="527068"/>
        <a:ext cx="1991661" cy="1165976"/>
      </dsp:txXfrm>
    </dsp:sp>
    <dsp:sp modelId="{149B60EB-C7D7-49FE-9D3C-427AE1D560DF}">
      <dsp:nvSpPr>
        <dsp:cNvPr id="0" name=""/>
        <dsp:cNvSpPr/>
      </dsp:nvSpPr>
      <dsp:spPr>
        <a:xfrm>
          <a:off x="8030375" y="854095"/>
          <a:ext cx="437612" cy="511924"/>
        </a:xfrm>
        <a:prstGeom prst="rightArrow">
          <a:avLst>
            <a:gd name="adj1" fmla="val 60000"/>
            <a:gd name="adj2" fmla="val 50000"/>
          </a:avLst>
        </a:prstGeom>
        <a:solidFill>
          <a:schemeClr val="accent2">
            <a:hueOff val="-485121"/>
            <a:satOff val="-27976"/>
            <a:lumOff val="287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030375" y="956480"/>
        <a:ext cx="306328" cy="307154"/>
      </dsp:txXfrm>
    </dsp:sp>
    <dsp:sp modelId="{2B9CCA04-CE8B-4C64-8FF9-F7E4E7D311DE}">
      <dsp:nvSpPr>
        <dsp:cNvPr id="0" name=""/>
        <dsp:cNvSpPr/>
      </dsp:nvSpPr>
      <dsp:spPr>
        <a:xfrm>
          <a:off x="8674409" y="490793"/>
          <a:ext cx="2064211" cy="1238526"/>
        </a:xfrm>
        <a:prstGeom prst="roundRect">
          <a:avLst>
            <a:gd name="adj" fmla="val 10000"/>
          </a:avLst>
        </a:prstGeom>
        <a:solidFill>
          <a:schemeClr val="accent2">
            <a:hueOff val="-623727"/>
            <a:satOff val="-35969"/>
            <a:lumOff val="36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t>Design</a:t>
          </a:r>
          <a:endParaRPr lang="en-US" sz="2000" kern="1200"/>
        </a:p>
      </dsp:txBody>
      <dsp:txXfrm>
        <a:off x="8710684" y="527068"/>
        <a:ext cx="1991661" cy="1165976"/>
      </dsp:txXfrm>
    </dsp:sp>
    <dsp:sp modelId="{C2E5ACEC-7C04-4FF7-B235-9EFA2BA5C134}">
      <dsp:nvSpPr>
        <dsp:cNvPr id="0" name=""/>
        <dsp:cNvSpPr/>
      </dsp:nvSpPr>
      <dsp:spPr>
        <a:xfrm rot="5400000">
          <a:off x="9487708" y="1873815"/>
          <a:ext cx="437612" cy="511924"/>
        </a:xfrm>
        <a:prstGeom prst="rightArrow">
          <a:avLst>
            <a:gd name="adj1" fmla="val 60000"/>
            <a:gd name="adj2" fmla="val 50000"/>
          </a:avLst>
        </a:prstGeom>
        <a:solidFill>
          <a:schemeClr val="accent2">
            <a:hueOff val="-727682"/>
            <a:satOff val="-41964"/>
            <a:lumOff val="431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9552937" y="1910971"/>
        <a:ext cx="307154" cy="306328"/>
      </dsp:txXfrm>
    </dsp:sp>
    <dsp:sp modelId="{DD85FA27-A004-4694-933F-0C5CCAACCA0C}">
      <dsp:nvSpPr>
        <dsp:cNvPr id="0" name=""/>
        <dsp:cNvSpPr/>
      </dsp:nvSpPr>
      <dsp:spPr>
        <a:xfrm>
          <a:off x="8674409" y="2555005"/>
          <a:ext cx="2064211" cy="1238526"/>
        </a:xfrm>
        <a:prstGeom prst="roundRect">
          <a:avLst>
            <a:gd name="adj" fmla="val 10000"/>
          </a:avLst>
        </a:prstGeom>
        <a:solidFill>
          <a:schemeClr val="accent2">
            <a:hueOff val="-831636"/>
            <a:satOff val="-47959"/>
            <a:lumOff val="49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t>Development</a:t>
          </a:r>
          <a:endParaRPr lang="en-US" sz="2000" kern="1200"/>
        </a:p>
      </dsp:txBody>
      <dsp:txXfrm>
        <a:off x="8710684" y="2591280"/>
        <a:ext cx="1991661" cy="1165976"/>
      </dsp:txXfrm>
    </dsp:sp>
    <dsp:sp modelId="{4694D389-D802-416E-82B3-8E32F66BE370}">
      <dsp:nvSpPr>
        <dsp:cNvPr id="0" name=""/>
        <dsp:cNvSpPr/>
      </dsp:nvSpPr>
      <dsp:spPr>
        <a:xfrm rot="10800000">
          <a:off x="8055145" y="2918306"/>
          <a:ext cx="437612" cy="511924"/>
        </a:xfrm>
        <a:prstGeom prst="rightArrow">
          <a:avLst>
            <a:gd name="adj1" fmla="val 60000"/>
            <a:gd name="adj2" fmla="val 50000"/>
          </a:avLst>
        </a:prstGeom>
        <a:solidFill>
          <a:schemeClr val="accent2">
            <a:hueOff val="-970242"/>
            <a:satOff val="-55952"/>
            <a:lumOff val="575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8186429" y="3020691"/>
        <a:ext cx="306328" cy="307154"/>
      </dsp:txXfrm>
    </dsp:sp>
    <dsp:sp modelId="{A4BB61A1-AF14-40EF-8BE5-F860F0481A94}">
      <dsp:nvSpPr>
        <dsp:cNvPr id="0" name=""/>
        <dsp:cNvSpPr/>
      </dsp:nvSpPr>
      <dsp:spPr>
        <a:xfrm>
          <a:off x="5784513" y="2555005"/>
          <a:ext cx="2064211" cy="1238526"/>
        </a:xfrm>
        <a:prstGeom prst="roundRect">
          <a:avLst>
            <a:gd name="adj" fmla="val 10000"/>
          </a:avLst>
        </a:prstGeom>
        <a:solidFill>
          <a:schemeClr val="accent2">
            <a:hueOff val="-1039545"/>
            <a:satOff val="-59949"/>
            <a:lumOff val="61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Testing</a:t>
          </a:r>
          <a:endParaRPr lang="en-US" sz="2000" kern="1200" dirty="0"/>
        </a:p>
      </dsp:txBody>
      <dsp:txXfrm>
        <a:off x="5820788" y="2591280"/>
        <a:ext cx="1991661" cy="1165976"/>
      </dsp:txXfrm>
    </dsp:sp>
    <dsp:sp modelId="{475E0A44-F165-4130-9474-7B25725862B2}">
      <dsp:nvSpPr>
        <dsp:cNvPr id="0" name=""/>
        <dsp:cNvSpPr/>
      </dsp:nvSpPr>
      <dsp:spPr>
        <a:xfrm rot="10800000">
          <a:off x="5165249" y="2918306"/>
          <a:ext cx="437612" cy="511924"/>
        </a:xfrm>
        <a:prstGeom prst="rightArrow">
          <a:avLst>
            <a:gd name="adj1" fmla="val 60000"/>
            <a:gd name="adj2" fmla="val 50000"/>
          </a:avLst>
        </a:prstGeom>
        <a:solidFill>
          <a:schemeClr val="accent2">
            <a:hueOff val="-1212803"/>
            <a:satOff val="-69940"/>
            <a:lumOff val="719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5296533" y="3020691"/>
        <a:ext cx="306328" cy="307154"/>
      </dsp:txXfrm>
    </dsp:sp>
    <dsp:sp modelId="{018B4D1A-28F5-42AF-801D-43C7AD764403}">
      <dsp:nvSpPr>
        <dsp:cNvPr id="0" name=""/>
        <dsp:cNvSpPr/>
      </dsp:nvSpPr>
      <dsp:spPr>
        <a:xfrm>
          <a:off x="2894617" y="2555005"/>
          <a:ext cx="2064211" cy="1238526"/>
        </a:xfrm>
        <a:prstGeom prst="roundRect">
          <a:avLst>
            <a:gd name="adj" fmla="val 10000"/>
          </a:avLst>
        </a:prstGeom>
        <a:solidFill>
          <a:schemeClr val="accent2">
            <a:hueOff val="-1247454"/>
            <a:satOff val="-71938"/>
            <a:lumOff val="73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t>Implementation</a:t>
          </a:r>
          <a:endParaRPr lang="en-US" sz="2000" kern="1200"/>
        </a:p>
      </dsp:txBody>
      <dsp:txXfrm>
        <a:off x="2930892" y="2591280"/>
        <a:ext cx="1991661" cy="1165976"/>
      </dsp:txXfrm>
    </dsp:sp>
    <dsp:sp modelId="{E6E86A11-8348-4369-B32E-E03CAC7FBF27}">
      <dsp:nvSpPr>
        <dsp:cNvPr id="0" name=""/>
        <dsp:cNvSpPr/>
      </dsp:nvSpPr>
      <dsp:spPr>
        <a:xfrm rot="10800000">
          <a:off x="2275353" y="2918306"/>
          <a:ext cx="437612" cy="511924"/>
        </a:xfrm>
        <a:prstGeom prst="rightArrow">
          <a:avLst>
            <a:gd name="adj1" fmla="val 60000"/>
            <a:gd name="adj2" fmla="val 50000"/>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2406637" y="3020691"/>
        <a:ext cx="306328" cy="307154"/>
      </dsp:txXfrm>
    </dsp:sp>
    <dsp:sp modelId="{1995D6BF-ACB9-43DB-A09A-38510FA39B90}">
      <dsp:nvSpPr>
        <dsp:cNvPr id="0" name=""/>
        <dsp:cNvSpPr/>
      </dsp:nvSpPr>
      <dsp:spPr>
        <a:xfrm>
          <a:off x="4721" y="2555005"/>
          <a:ext cx="2064211" cy="1238526"/>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t>Maintenance</a:t>
          </a:r>
          <a:endParaRPr lang="en-US" sz="2000" kern="1200"/>
        </a:p>
      </dsp:txBody>
      <dsp:txXfrm>
        <a:off x="40996" y="2591280"/>
        <a:ext cx="1991661" cy="11659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16640B-490D-4B32-8CA8-39B3FCCD5C02}">
      <dsp:nvSpPr>
        <dsp:cNvPr id="0" name=""/>
        <dsp:cNvSpPr/>
      </dsp:nvSpPr>
      <dsp:spPr>
        <a:xfrm>
          <a:off x="0" y="2442"/>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65C51D-90AB-4EB5-85A7-3CDA72C4A7FF}">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83B3E4-7D66-4459-BF57-A5090CDC96FE}">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889000">
            <a:lnSpc>
              <a:spcPct val="90000"/>
            </a:lnSpc>
            <a:spcBef>
              <a:spcPct val="0"/>
            </a:spcBef>
            <a:spcAft>
              <a:spcPct val="35000"/>
            </a:spcAft>
            <a:buNone/>
          </a:pPr>
          <a:r>
            <a:rPr lang="en-US" sz="2000" b="0" i="0" kern="1200"/>
            <a:t>First Process Model introduced in SDLC</a:t>
          </a:r>
          <a:endParaRPr lang="en-US" sz="2000" kern="1200"/>
        </a:p>
      </dsp:txBody>
      <dsp:txXfrm>
        <a:off x="1429899" y="2442"/>
        <a:ext cx="5083704" cy="1238008"/>
      </dsp:txXfrm>
    </dsp:sp>
    <dsp:sp modelId="{23DDD89C-7D4E-4069-8651-1511BBC3DF35}">
      <dsp:nvSpPr>
        <dsp:cNvPr id="0" name=""/>
        <dsp:cNvSpPr/>
      </dsp:nvSpPr>
      <dsp:spPr>
        <a:xfrm>
          <a:off x="0" y="1549953"/>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89F590-156F-4BA8-8F15-63147BE4B82B}">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849B81-79F5-4FFC-ABCB-01E5DD7FF55B}">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889000">
            <a:lnSpc>
              <a:spcPct val="90000"/>
            </a:lnSpc>
            <a:spcBef>
              <a:spcPct val="0"/>
            </a:spcBef>
            <a:spcAft>
              <a:spcPct val="35000"/>
            </a:spcAft>
            <a:buNone/>
          </a:pPr>
          <a:r>
            <a:rPr lang="en-US" sz="2000" kern="1200"/>
            <a:t>Follows </a:t>
          </a:r>
          <a:r>
            <a:rPr lang="en-IN" sz="2000" b="0" i="0" kern="1200"/>
            <a:t>a linear sequential flow</a:t>
          </a:r>
          <a:endParaRPr lang="en-US" sz="2000" kern="1200"/>
        </a:p>
      </dsp:txBody>
      <dsp:txXfrm>
        <a:off x="1429899" y="1549953"/>
        <a:ext cx="5083704" cy="1238008"/>
      </dsp:txXfrm>
    </dsp:sp>
    <dsp:sp modelId="{0D8F6F56-3FFA-4221-B259-4984C0096072}">
      <dsp:nvSpPr>
        <dsp:cNvPr id="0" name=""/>
        <dsp:cNvSpPr/>
      </dsp:nvSpPr>
      <dsp:spPr>
        <a:xfrm>
          <a:off x="0" y="309746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09BC51-6679-4A5E-9B20-3E99A191BCC7}">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00AF9E-8F67-4544-B9FA-729DA0C1B928}">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889000">
            <a:lnSpc>
              <a:spcPct val="90000"/>
            </a:lnSpc>
            <a:spcBef>
              <a:spcPct val="0"/>
            </a:spcBef>
            <a:spcAft>
              <a:spcPct val="35000"/>
            </a:spcAft>
            <a:buNone/>
          </a:pPr>
          <a:r>
            <a:rPr lang="en-IN" sz="2000" kern="1200" dirty="0"/>
            <a:t>Divided into various phases</a:t>
          </a:r>
        </a:p>
        <a:p>
          <a:pPr marL="0" lvl="0" indent="0" algn="l" defTabSz="889000">
            <a:lnSpc>
              <a:spcPct val="90000"/>
            </a:lnSpc>
            <a:spcBef>
              <a:spcPct val="0"/>
            </a:spcBef>
            <a:spcAft>
              <a:spcPct val="35000"/>
            </a:spcAft>
            <a:buNone/>
          </a:pPr>
          <a:r>
            <a:rPr lang="en-IN" sz="2000" b="0" i="0" kern="1200" dirty="0"/>
            <a:t>T</a:t>
          </a:r>
          <a:r>
            <a:rPr lang="en-US" sz="2000" b="0" i="0" kern="1200" dirty="0"/>
            <a:t>he output of one phase acts as the input for the next phase</a:t>
          </a:r>
          <a:endParaRPr lang="en-US" sz="2000" kern="1200" dirty="0"/>
        </a:p>
      </dsp:txBody>
      <dsp:txXfrm>
        <a:off x="1429899" y="3097464"/>
        <a:ext cx="5083704" cy="1238008"/>
      </dsp:txXfrm>
    </dsp:sp>
    <dsp:sp modelId="{412F475A-185C-4BA5-97F3-7F9C8C5010A4}">
      <dsp:nvSpPr>
        <dsp:cNvPr id="0" name=""/>
        <dsp:cNvSpPr/>
      </dsp:nvSpPr>
      <dsp:spPr>
        <a:xfrm>
          <a:off x="0" y="464497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78363D-04F6-4B3A-827D-1DE3F153BB28}">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072FE8-59F0-44B5-B541-0A90AF7B1848}">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889000">
            <a:lnSpc>
              <a:spcPct val="90000"/>
            </a:lnSpc>
            <a:spcBef>
              <a:spcPct val="0"/>
            </a:spcBef>
            <a:spcAft>
              <a:spcPct val="35000"/>
            </a:spcAft>
            <a:buNone/>
          </a:pPr>
          <a:r>
            <a:rPr lang="en-US" sz="2000" b="0" i="0" kern="1200" dirty="0"/>
            <a:t>Water flow cannot be turned back once flown over the cliff edge</a:t>
          </a:r>
          <a:endParaRPr lang="en-US" sz="2000" kern="1200" dirty="0"/>
        </a:p>
      </dsp:txBody>
      <dsp:txXfrm>
        <a:off x="1429899" y="4644974"/>
        <a:ext cx="5083704" cy="123800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61DC87-0195-4EFA-9F20-DBFAC09E1A71}">
      <dsp:nvSpPr>
        <dsp:cNvPr id="0" name=""/>
        <dsp:cNvSpPr/>
      </dsp:nvSpPr>
      <dsp:spPr>
        <a:xfrm>
          <a:off x="755" y="2356523"/>
          <a:ext cx="1462423" cy="564495"/>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169F33-2962-4FDF-A8BB-32554B2BD8F9}">
      <dsp:nvSpPr>
        <dsp:cNvPr id="0" name=""/>
        <dsp:cNvSpPr/>
      </dsp:nvSpPr>
      <dsp:spPr>
        <a:xfrm>
          <a:off x="390734" y="2497647"/>
          <a:ext cx="1234935" cy="56449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Plan</a:t>
          </a:r>
          <a:endParaRPr lang="en-IN" sz="1800" kern="1200" dirty="0"/>
        </a:p>
      </dsp:txBody>
      <dsp:txXfrm>
        <a:off x="407267" y="2514180"/>
        <a:ext cx="1201869" cy="531429"/>
      </dsp:txXfrm>
    </dsp:sp>
    <dsp:sp modelId="{6BDAB07C-3189-4D7B-8BAD-494C76699919}">
      <dsp:nvSpPr>
        <dsp:cNvPr id="0" name=""/>
        <dsp:cNvSpPr/>
      </dsp:nvSpPr>
      <dsp:spPr>
        <a:xfrm>
          <a:off x="1671168" y="2356523"/>
          <a:ext cx="1462423" cy="564495"/>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6F77C8-198C-4F5F-A8DE-E4FC93FD30E7}">
      <dsp:nvSpPr>
        <dsp:cNvPr id="0" name=""/>
        <dsp:cNvSpPr/>
      </dsp:nvSpPr>
      <dsp:spPr>
        <a:xfrm>
          <a:off x="2061147" y="2497647"/>
          <a:ext cx="1234935" cy="56449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Design</a:t>
          </a:r>
          <a:endParaRPr lang="en-IN" sz="1800" kern="1200" dirty="0"/>
        </a:p>
      </dsp:txBody>
      <dsp:txXfrm>
        <a:off x="2077680" y="2514180"/>
        <a:ext cx="1201869" cy="531429"/>
      </dsp:txXfrm>
    </dsp:sp>
    <dsp:sp modelId="{7BEAFE48-5E29-4225-8665-FFBA834610EB}">
      <dsp:nvSpPr>
        <dsp:cNvPr id="0" name=""/>
        <dsp:cNvSpPr/>
      </dsp:nvSpPr>
      <dsp:spPr>
        <a:xfrm>
          <a:off x="3341581" y="2356523"/>
          <a:ext cx="1462423" cy="564495"/>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2796EC-82D2-4C20-9E9E-B8123298D31B}">
      <dsp:nvSpPr>
        <dsp:cNvPr id="0" name=""/>
        <dsp:cNvSpPr/>
      </dsp:nvSpPr>
      <dsp:spPr>
        <a:xfrm>
          <a:off x="3731560" y="2497647"/>
          <a:ext cx="1234935" cy="56449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Develop</a:t>
          </a:r>
          <a:endParaRPr lang="en-IN" sz="1800" kern="1200" dirty="0"/>
        </a:p>
      </dsp:txBody>
      <dsp:txXfrm>
        <a:off x="3748093" y="2514180"/>
        <a:ext cx="1201869" cy="531429"/>
      </dsp:txXfrm>
    </dsp:sp>
    <dsp:sp modelId="{E19AF980-E03C-4DB2-861A-A9C67EF96C67}">
      <dsp:nvSpPr>
        <dsp:cNvPr id="0" name=""/>
        <dsp:cNvSpPr/>
      </dsp:nvSpPr>
      <dsp:spPr>
        <a:xfrm>
          <a:off x="5011994" y="2356523"/>
          <a:ext cx="1462423" cy="564495"/>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D61467-74B6-4079-9C33-F5C82B6BEB59}">
      <dsp:nvSpPr>
        <dsp:cNvPr id="0" name=""/>
        <dsp:cNvSpPr/>
      </dsp:nvSpPr>
      <dsp:spPr>
        <a:xfrm>
          <a:off x="5401974" y="2497647"/>
          <a:ext cx="1234935" cy="56449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Test</a:t>
          </a:r>
          <a:endParaRPr lang="en-IN" sz="1800" kern="1200" dirty="0"/>
        </a:p>
      </dsp:txBody>
      <dsp:txXfrm>
        <a:off x="5418507" y="2514180"/>
        <a:ext cx="1201869" cy="531429"/>
      </dsp:txXfrm>
    </dsp:sp>
    <dsp:sp modelId="{3B572922-B94E-42E5-BE04-8E2049221774}">
      <dsp:nvSpPr>
        <dsp:cNvPr id="0" name=""/>
        <dsp:cNvSpPr/>
      </dsp:nvSpPr>
      <dsp:spPr>
        <a:xfrm>
          <a:off x="6682407" y="2356523"/>
          <a:ext cx="1462423" cy="564495"/>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797EE3-EB90-40DB-B017-5BA60798AE8C}">
      <dsp:nvSpPr>
        <dsp:cNvPr id="0" name=""/>
        <dsp:cNvSpPr/>
      </dsp:nvSpPr>
      <dsp:spPr>
        <a:xfrm>
          <a:off x="7072387" y="2497647"/>
          <a:ext cx="1234935" cy="56449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Release</a:t>
          </a:r>
          <a:endParaRPr lang="en-IN" sz="1800" kern="1200" dirty="0"/>
        </a:p>
      </dsp:txBody>
      <dsp:txXfrm>
        <a:off x="7088920" y="2514180"/>
        <a:ext cx="1201869" cy="531429"/>
      </dsp:txXfrm>
    </dsp:sp>
    <dsp:sp modelId="{32F1F905-6281-4487-98E2-8319BCCE014C}">
      <dsp:nvSpPr>
        <dsp:cNvPr id="0" name=""/>
        <dsp:cNvSpPr/>
      </dsp:nvSpPr>
      <dsp:spPr>
        <a:xfrm>
          <a:off x="8352820" y="2356523"/>
          <a:ext cx="1462423" cy="564495"/>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2E5257-4497-449D-9FE5-1371171AF15C}">
      <dsp:nvSpPr>
        <dsp:cNvPr id="0" name=""/>
        <dsp:cNvSpPr/>
      </dsp:nvSpPr>
      <dsp:spPr>
        <a:xfrm>
          <a:off x="8742800" y="2497647"/>
          <a:ext cx="1234935" cy="56449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Feedback</a:t>
          </a:r>
          <a:endParaRPr lang="en-IN" sz="1800" kern="1200" dirty="0"/>
        </a:p>
      </dsp:txBody>
      <dsp:txXfrm>
        <a:off x="8759333" y="2514180"/>
        <a:ext cx="1201869" cy="53142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7D4650-CA46-4956-98C7-3B0FE6E52447}">
      <dsp:nvSpPr>
        <dsp:cNvPr id="0" name=""/>
        <dsp:cNvSpPr/>
      </dsp:nvSpPr>
      <dsp:spPr>
        <a:xfrm>
          <a:off x="805004" y="281866"/>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AD3F77-E04C-4226-AAB3-6585AA816703}">
      <dsp:nvSpPr>
        <dsp:cNvPr id="0" name=""/>
        <dsp:cNvSpPr/>
      </dsp:nvSpPr>
      <dsp:spPr>
        <a:xfrm>
          <a:off x="1039004" y="515866"/>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1CFE6F-B6B8-4E25-8C86-B431DC630B5F}">
      <dsp:nvSpPr>
        <dsp:cNvPr id="0" name=""/>
        <dsp:cNvSpPr/>
      </dsp:nvSpPr>
      <dsp:spPr>
        <a:xfrm>
          <a:off x="454004" y="1721866"/>
          <a:ext cx="1800000" cy="15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0" i="0" kern="1200" dirty="0"/>
            <a:t>Software development and IT operations process</a:t>
          </a:r>
          <a:endParaRPr lang="en-US" sz="1400" kern="1200" dirty="0"/>
        </a:p>
      </dsp:txBody>
      <dsp:txXfrm>
        <a:off x="454004" y="1721866"/>
        <a:ext cx="1800000" cy="1535625"/>
      </dsp:txXfrm>
    </dsp:sp>
    <dsp:sp modelId="{7845D0E1-1892-4742-B0C0-CA379BD96168}">
      <dsp:nvSpPr>
        <dsp:cNvPr id="0" name=""/>
        <dsp:cNvSpPr/>
      </dsp:nvSpPr>
      <dsp:spPr>
        <a:xfrm>
          <a:off x="2920004" y="281866"/>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B27CC1-2C40-4686-909B-1D6701123309}">
      <dsp:nvSpPr>
        <dsp:cNvPr id="0" name=""/>
        <dsp:cNvSpPr/>
      </dsp:nvSpPr>
      <dsp:spPr>
        <a:xfrm>
          <a:off x="3154004" y="515866"/>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A20245-3C2C-4D72-8BAC-90D2C2FF50D9}">
      <dsp:nvSpPr>
        <dsp:cNvPr id="0" name=""/>
        <dsp:cNvSpPr/>
      </dsp:nvSpPr>
      <dsp:spPr>
        <a:xfrm>
          <a:off x="2569004" y="1721866"/>
          <a:ext cx="1800000" cy="15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dirty="0"/>
            <a:t>C</a:t>
          </a:r>
          <a:r>
            <a:rPr lang="en-US" sz="1400" b="0" i="0" kern="1200" dirty="0"/>
            <a:t>ombination of two words - Development and </a:t>
          </a:r>
        </a:p>
        <a:p>
          <a:pPr marL="0" lvl="0" indent="0" algn="ctr" defTabSz="622300">
            <a:lnSpc>
              <a:spcPct val="100000"/>
            </a:lnSpc>
            <a:spcBef>
              <a:spcPct val="0"/>
            </a:spcBef>
            <a:spcAft>
              <a:spcPct val="35000"/>
            </a:spcAft>
            <a:buNone/>
            <a:defRPr cap="all"/>
          </a:pPr>
          <a:r>
            <a:rPr lang="en-US" sz="1400" b="0" i="0" kern="1200" dirty="0"/>
            <a:t>Operation</a:t>
          </a:r>
          <a:endParaRPr lang="en-US" sz="1400" b="0" kern="1200" dirty="0"/>
        </a:p>
      </dsp:txBody>
      <dsp:txXfrm>
        <a:off x="2569004" y="1721866"/>
        <a:ext cx="1800000" cy="1535625"/>
      </dsp:txXfrm>
    </dsp:sp>
    <dsp:sp modelId="{D0770FD3-36D5-49EE-8D00-A24F9654C9F0}">
      <dsp:nvSpPr>
        <dsp:cNvPr id="0" name=""/>
        <dsp:cNvSpPr/>
      </dsp:nvSpPr>
      <dsp:spPr>
        <a:xfrm>
          <a:off x="5035004" y="281866"/>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86C524-8D8B-457A-A8F8-B8F9F263595F}">
      <dsp:nvSpPr>
        <dsp:cNvPr id="0" name=""/>
        <dsp:cNvSpPr/>
      </dsp:nvSpPr>
      <dsp:spPr>
        <a:xfrm>
          <a:off x="5269004" y="515866"/>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0376B6-B66C-4EDE-A58F-4284A98DD796}">
      <dsp:nvSpPr>
        <dsp:cNvPr id="0" name=""/>
        <dsp:cNvSpPr/>
      </dsp:nvSpPr>
      <dsp:spPr>
        <a:xfrm>
          <a:off x="4684004" y="1721866"/>
          <a:ext cx="1800000" cy="15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0" i="0" kern="1200" dirty="0"/>
            <a:t>One team to handle the complete application lifecycle, from development to testing, deployment, and operations</a:t>
          </a:r>
          <a:endParaRPr lang="en-US" sz="1400" b="0" kern="1200" dirty="0"/>
        </a:p>
      </dsp:txBody>
      <dsp:txXfrm>
        <a:off x="4684004" y="1721866"/>
        <a:ext cx="1800000" cy="1535625"/>
      </dsp:txXfrm>
    </dsp:sp>
    <dsp:sp modelId="{E9E7A3C5-17B2-47C1-AA94-981CF21FD433}">
      <dsp:nvSpPr>
        <dsp:cNvPr id="0" name=""/>
        <dsp:cNvSpPr/>
      </dsp:nvSpPr>
      <dsp:spPr>
        <a:xfrm>
          <a:off x="7150004" y="281866"/>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910ED4-9C7A-4F1C-8FFD-DF3FE6C2ABA7}">
      <dsp:nvSpPr>
        <dsp:cNvPr id="0" name=""/>
        <dsp:cNvSpPr/>
      </dsp:nvSpPr>
      <dsp:spPr>
        <a:xfrm>
          <a:off x="7384004" y="515866"/>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6AFEB4-BEFF-4A23-9030-59D287E23304}">
      <dsp:nvSpPr>
        <dsp:cNvPr id="0" name=""/>
        <dsp:cNvSpPr/>
      </dsp:nvSpPr>
      <dsp:spPr>
        <a:xfrm>
          <a:off x="6799004" y="1721866"/>
          <a:ext cx="1800000" cy="15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dirty="0"/>
            <a:t>Encourages</a:t>
          </a:r>
          <a:r>
            <a:rPr lang="en-US" sz="1400" b="1" kern="1200" dirty="0"/>
            <a:t> </a:t>
          </a:r>
          <a:r>
            <a:rPr lang="en-US" sz="1400" b="0" i="0" kern="1200" dirty="0"/>
            <a:t>automating the Deployment, configuration, monitoring, and management of applications</a:t>
          </a:r>
          <a:endParaRPr lang="en-US" sz="1400" kern="1200" dirty="0"/>
        </a:p>
      </dsp:txBody>
      <dsp:txXfrm>
        <a:off x="6799004" y="1721866"/>
        <a:ext cx="1800000" cy="1535625"/>
      </dsp:txXfrm>
    </dsp:sp>
    <dsp:sp modelId="{A83AF6FC-E707-48FF-A19E-00437A0C7FA7}">
      <dsp:nvSpPr>
        <dsp:cNvPr id="0" name=""/>
        <dsp:cNvSpPr/>
      </dsp:nvSpPr>
      <dsp:spPr>
        <a:xfrm>
          <a:off x="9265004" y="281866"/>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71D58D-9B5B-4BE4-B2F4-7C0AB5AB4E10}">
      <dsp:nvSpPr>
        <dsp:cNvPr id="0" name=""/>
        <dsp:cNvSpPr/>
      </dsp:nvSpPr>
      <dsp:spPr>
        <a:xfrm>
          <a:off x="9499004" y="515866"/>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0D9562-7366-46A5-8F14-345E2B76B528}">
      <dsp:nvSpPr>
        <dsp:cNvPr id="0" name=""/>
        <dsp:cNvSpPr/>
      </dsp:nvSpPr>
      <dsp:spPr>
        <a:xfrm>
          <a:off x="8914004" y="1721866"/>
          <a:ext cx="1800000" cy="15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0" i="0" kern="1200" dirty="0"/>
            <a:t>Improves organization’s capability to deliver software applications and services</a:t>
          </a:r>
          <a:endParaRPr lang="en-US" sz="1400" kern="1200" dirty="0"/>
        </a:p>
      </dsp:txBody>
      <dsp:txXfrm>
        <a:off x="8914004" y="1721866"/>
        <a:ext cx="1800000" cy="153562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4160C2-A1F7-4C90-A4E7-DB6643D7C25D}">
      <dsp:nvSpPr>
        <dsp:cNvPr id="0" name=""/>
        <dsp:cNvSpPr/>
      </dsp:nvSpPr>
      <dsp:spPr>
        <a:xfrm>
          <a:off x="3201" y="193789"/>
          <a:ext cx="2539866" cy="152391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kern="1200" dirty="0"/>
            <a:t>Helps to become more agile and able to deliver applications faster</a:t>
          </a:r>
          <a:endParaRPr lang="en-US" sz="1900" kern="1200" dirty="0"/>
        </a:p>
      </dsp:txBody>
      <dsp:txXfrm>
        <a:off x="3201" y="193789"/>
        <a:ext cx="2539866" cy="1523919"/>
      </dsp:txXfrm>
    </dsp:sp>
    <dsp:sp modelId="{AE17BE1F-9CE8-4654-9CD5-56F55733329B}">
      <dsp:nvSpPr>
        <dsp:cNvPr id="0" name=""/>
        <dsp:cNvSpPr/>
      </dsp:nvSpPr>
      <dsp:spPr>
        <a:xfrm>
          <a:off x="2797054" y="193789"/>
          <a:ext cx="2539866" cy="1523919"/>
        </a:xfrm>
        <a:prstGeom prst="rect">
          <a:avLst/>
        </a:prstGeom>
        <a:solidFill>
          <a:schemeClr val="accent2">
            <a:hueOff val="-207909"/>
            <a:satOff val="-11990"/>
            <a:lumOff val="123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kern="1200" dirty="0"/>
            <a:t>Better approach for quick application development and deployment</a:t>
          </a:r>
          <a:endParaRPr lang="en-US" sz="1900" kern="1200" dirty="0"/>
        </a:p>
      </dsp:txBody>
      <dsp:txXfrm>
        <a:off x="2797054" y="193789"/>
        <a:ext cx="2539866" cy="1523919"/>
      </dsp:txXfrm>
    </dsp:sp>
    <dsp:sp modelId="{52CD9004-213C-4F7C-BD2A-892BD8F062D9}">
      <dsp:nvSpPr>
        <dsp:cNvPr id="0" name=""/>
        <dsp:cNvSpPr/>
      </dsp:nvSpPr>
      <dsp:spPr>
        <a:xfrm>
          <a:off x="5590907" y="193789"/>
          <a:ext cx="2539866" cy="1523919"/>
        </a:xfrm>
        <a:prstGeom prst="rect">
          <a:avLst/>
        </a:prstGeom>
        <a:solidFill>
          <a:schemeClr val="accent2">
            <a:hueOff val="-415818"/>
            <a:satOff val="-23979"/>
            <a:lumOff val="24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kern="1200" dirty="0"/>
            <a:t>Responds faster to the market changes to improve business growth</a:t>
          </a:r>
          <a:endParaRPr lang="en-US" sz="1900" kern="1200" dirty="0"/>
        </a:p>
      </dsp:txBody>
      <dsp:txXfrm>
        <a:off x="5590907" y="193789"/>
        <a:ext cx="2539866" cy="1523919"/>
      </dsp:txXfrm>
    </dsp:sp>
    <dsp:sp modelId="{C9E27B8E-13F1-498D-A438-6E940ED6AC2B}">
      <dsp:nvSpPr>
        <dsp:cNvPr id="0" name=""/>
        <dsp:cNvSpPr/>
      </dsp:nvSpPr>
      <dsp:spPr>
        <a:xfrm>
          <a:off x="8384760" y="193789"/>
          <a:ext cx="2539866" cy="1523919"/>
        </a:xfrm>
        <a:prstGeom prst="rect">
          <a:avLst/>
        </a:prstGeom>
        <a:solidFill>
          <a:schemeClr val="accent2">
            <a:hueOff val="-623727"/>
            <a:satOff val="-35969"/>
            <a:lumOff val="36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kern="1200" dirty="0"/>
            <a:t>Increases business profit by reducing software delivery time and transportation costs</a:t>
          </a:r>
          <a:endParaRPr lang="en-US" sz="1900" kern="1200" dirty="0"/>
        </a:p>
      </dsp:txBody>
      <dsp:txXfrm>
        <a:off x="8384760" y="193789"/>
        <a:ext cx="2539866" cy="1523919"/>
      </dsp:txXfrm>
    </dsp:sp>
    <dsp:sp modelId="{5BF7D538-C8E7-419E-B590-E880B92ED6EF}">
      <dsp:nvSpPr>
        <dsp:cNvPr id="0" name=""/>
        <dsp:cNvSpPr/>
      </dsp:nvSpPr>
      <dsp:spPr>
        <a:xfrm>
          <a:off x="3201" y="1971695"/>
          <a:ext cx="2539866" cy="1523919"/>
        </a:xfrm>
        <a:prstGeom prst="rect">
          <a:avLst/>
        </a:prstGeom>
        <a:solidFill>
          <a:schemeClr val="accent2">
            <a:hueOff val="-831636"/>
            <a:satOff val="-47959"/>
            <a:lumOff val="49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kern="1200" dirty="0"/>
            <a:t>DevOps clears the descriptive process, which gives clarity on product development and delivery</a:t>
          </a:r>
          <a:endParaRPr lang="en-US" sz="1900" kern="1200" dirty="0"/>
        </a:p>
      </dsp:txBody>
      <dsp:txXfrm>
        <a:off x="3201" y="1971695"/>
        <a:ext cx="2539866" cy="1523919"/>
      </dsp:txXfrm>
    </dsp:sp>
    <dsp:sp modelId="{C5907EBE-563C-4498-9C77-48348BF0C333}">
      <dsp:nvSpPr>
        <dsp:cNvPr id="0" name=""/>
        <dsp:cNvSpPr/>
      </dsp:nvSpPr>
      <dsp:spPr>
        <a:xfrm>
          <a:off x="2797054" y="1971695"/>
          <a:ext cx="2539866" cy="1523919"/>
        </a:xfrm>
        <a:prstGeom prst="rect">
          <a:avLst/>
        </a:prstGeom>
        <a:solidFill>
          <a:schemeClr val="accent2">
            <a:hueOff val="-1039545"/>
            <a:satOff val="-59949"/>
            <a:lumOff val="61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kern="1200" dirty="0"/>
            <a:t>Improves customer experience and satisfaction</a:t>
          </a:r>
          <a:endParaRPr lang="en-US" sz="1900" kern="1200" dirty="0"/>
        </a:p>
      </dsp:txBody>
      <dsp:txXfrm>
        <a:off x="2797054" y="1971695"/>
        <a:ext cx="2539866" cy="1523919"/>
      </dsp:txXfrm>
    </dsp:sp>
    <dsp:sp modelId="{A77B76A1-B59C-4304-9E43-2B390021B7DF}">
      <dsp:nvSpPr>
        <dsp:cNvPr id="0" name=""/>
        <dsp:cNvSpPr/>
      </dsp:nvSpPr>
      <dsp:spPr>
        <a:xfrm>
          <a:off x="5590907" y="1971695"/>
          <a:ext cx="2539866" cy="1523919"/>
        </a:xfrm>
        <a:prstGeom prst="rect">
          <a:avLst/>
        </a:prstGeom>
        <a:solidFill>
          <a:schemeClr val="accent2">
            <a:hueOff val="-1247454"/>
            <a:satOff val="-71938"/>
            <a:lumOff val="73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kern="1200" dirty="0"/>
            <a:t>DevOps simplifies collaboration and places all tools in the cloud for customers to access</a:t>
          </a:r>
          <a:endParaRPr lang="en-US" sz="1900" kern="1200" dirty="0"/>
        </a:p>
      </dsp:txBody>
      <dsp:txXfrm>
        <a:off x="5590907" y="1971695"/>
        <a:ext cx="2539866" cy="1523919"/>
      </dsp:txXfrm>
    </dsp:sp>
    <dsp:sp modelId="{9A32C41D-3F4B-4BE9-884B-4ABD79434B37}">
      <dsp:nvSpPr>
        <dsp:cNvPr id="0" name=""/>
        <dsp:cNvSpPr/>
      </dsp:nvSpPr>
      <dsp:spPr>
        <a:xfrm>
          <a:off x="8384760" y="1971695"/>
          <a:ext cx="2539866" cy="1523919"/>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kern="1200" dirty="0"/>
            <a:t>DevOps means collective responsibility, better team engagement and productivity</a:t>
          </a:r>
          <a:endParaRPr lang="en-US" sz="1900" kern="1200" dirty="0"/>
        </a:p>
      </dsp:txBody>
      <dsp:txXfrm>
        <a:off x="8384760" y="1971695"/>
        <a:ext cx="2539866" cy="152391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6B1015-8D60-4955-B32F-6DA6CD687F1A}">
      <dsp:nvSpPr>
        <dsp:cNvPr id="0" name=""/>
        <dsp:cNvSpPr/>
      </dsp:nvSpPr>
      <dsp:spPr>
        <a:xfrm>
          <a:off x="0" y="2447"/>
          <a:ext cx="6588691" cy="1240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5CD080-A0CF-46BE-A70E-DAB1C6C29EDF}">
      <dsp:nvSpPr>
        <dsp:cNvPr id="0" name=""/>
        <dsp:cNvSpPr/>
      </dsp:nvSpPr>
      <dsp:spPr>
        <a:xfrm>
          <a:off x="375217" y="281534"/>
          <a:ext cx="682214" cy="6822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F93AAB-7998-40C4-A36D-4331561882BF}">
      <dsp:nvSpPr>
        <dsp:cNvPr id="0" name=""/>
        <dsp:cNvSpPr/>
      </dsp:nvSpPr>
      <dsp:spPr>
        <a:xfrm>
          <a:off x="1432649" y="2447"/>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90000"/>
            </a:lnSpc>
            <a:spcBef>
              <a:spcPct val="0"/>
            </a:spcBef>
            <a:spcAft>
              <a:spcPct val="35000"/>
            </a:spcAft>
            <a:buNone/>
          </a:pPr>
          <a:r>
            <a:rPr lang="en-US" sz="2200" b="0" i="0" kern="1200" dirty="0"/>
            <a:t>DevOps professional or expert's developers are less available</a:t>
          </a:r>
          <a:endParaRPr lang="en-US" sz="2200" kern="1200" dirty="0"/>
        </a:p>
      </dsp:txBody>
      <dsp:txXfrm>
        <a:off x="1432649" y="2447"/>
        <a:ext cx="5156041" cy="1240389"/>
      </dsp:txXfrm>
    </dsp:sp>
    <dsp:sp modelId="{07D20D82-C730-417E-9B2D-3E189CC7DB9A}">
      <dsp:nvSpPr>
        <dsp:cNvPr id="0" name=""/>
        <dsp:cNvSpPr/>
      </dsp:nvSpPr>
      <dsp:spPr>
        <a:xfrm>
          <a:off x="0" y="1552933"/>
          <a:ext cx="6588691" cy="1240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BE2B9A-A642-4043-952A-E1E915ABE3B4}">
      <dsp:nvSpPr>
        <dsp:cNvPr id="0" name=""/>
        <dsp:cNvSpPr/>
      </dsp:nvSpPr>
      <dsp:spPr>
        <a:xfrm>
          <a:off x="375217" y="1832021"/>
          <a:ext cx="682214" cy="6822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7C1A01-A4FF-410E-AADB-5C3392B0B728}">
      <dsp:nvSpPr>
        <dsp:cNvPr id="0" name=""/>
        <dsp:cNvSpPr/>
      </dsp:nvSpPr>
      <dsp:spPr>
        <a:xfrm>
          <a:off x="1432649" y="1552933"/>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90000"/>
            </a:lnSpc>
            <a:spcBef>
              <a:spcPct val="0"/>
            </a:spcBef>
            <a:spcAft>
              <a:spcPct val="35000"/>
            </a:spcAft>
            <a:buNone/>
          </a:pPr>
          <a:r>
            <a:rPr lang="en-US" sz="2200" b="0" i="0" kern="1200" dirty="0"/>
            <a:t>Developing with DevOps is bit expensive</a:t>
          </a:r>
          <a:endParaRPr lang="en-US" sz="2200" kern="1200" dirty="0"/>
        </a:p>
      </dsp:txBody>
      <dsp:txXfrm>
        <a:off x="1432649" y="1552933"/>
        <a:ext cx="5156041" cy="1240389"/>
      </dsp:txXfrm>
    </dsp:sp>
    <dsp:sp modelId="{83F9BD02-6950-4CC6-85AD-8CC93C973FAC}">
      <dsp:nvSpPr>
        <dsp:cNvPr id="0" name=""/>
        <dsp:cNvSpPr/>
      </dsp:nvSpPr>
      <dsp:spPr>
        <a:xfrm>
          <a:off x="0" y="3103420"/>
          <a:ext cx="6588691" cy="1240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2E2AAA-073C-404F-8B49-C790A6387EE4}">
      <dsp:nvSpPr>
        <dsp:cNvPr id="0" name=""/>
        <dsp:cNvSpPr/>
      </dsp:nvSpPr>
      <dsp:spPr>
        <a:xfrm>
          <a:off x="375217" y="3382507"/>
          <a:ext cx="682214" cy="6822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D1B267-742A-4CF9-BE45-B9EAF35B380E}">
      <dsp:nvSpPr>
        <dsp:cNvPr id="0" name=""/>
        <dsp:cNvSpPr/>
      </dsp:nvSpPr>
      <dsp:spPr>
        <a:xfrm>
          <a:off x="1432649" y="3103420"/>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90000"/>
            </a:lnSpc>
            <a:spcBef>
              <a:spcPct val="0"/>
            </a:spcBef>
            <a:spcAft>
              <a:spcPct val="35000"/>
            </a:spcAft>
            <a:buNone/>
          </a:pPr>
          <a:r>
            <a:rPr lang="en-US" sz="2200" b="0" i="0" kern="1200" dirty="0"/>
            <a:t>Hard to manage adoption of new DevOps technologies in short time</a:t>
          </a:r>
          <a:endParaRPr lang="en-US" sz="2200" kern="1200" dirty="0"/>
        </a:p>
      </dsp:txBody>
      <dsp:txXfrm>
        <a:off x="1432649" y="3103420"/>
        <a:ext cx="5156041" cy="1240389"/>
      </dsp:txXfrm>
    </dsp:sp>
    <dsp:sp modelId="{764D320D-3367-43EF-A651-8731691CCA92}">
      <dsp:nvSpPr>
        <dsp:cNvPr id="0" name=""/>
        <dsp:cNvSpPr/>
      </dsp:nvSpPr>
      <dsp:spPr>
        <a:xfrm>
          <a:off x="0" y="4653906"/>
          <a:ext cx="6588691" cy="1240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834FC3-D289-457A-84DC-01E84A452379}">
      <dsp:nvSpPr>
        <dsp:cNvPr id="0" name=""/>
        <dsp:cNvSpPr/>
      </dsp:nvSpPr>
      <dsp:spPr>
        <a:xfrm>
          <a:off x="375217" y="4932994"/>
          <a:ext cx="682214" cy="68221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4B261B-C092-4F96-ADE3-CAA4099A7A4E}">
      <dsp:nvSpPr>
        <dsp:cNvPr id="0" name=""/>
        <dsp:cNvSpPr/>
      </dsp:nvSpPr>
      <dsp:spPr>
        <a:xfrm>
          <a:off x="1432649" y="4653906"/>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90000"/>
            </a:lnSpc>
            <a:spcBef>
              <a:spcPct val="0"/>
            </a:spcBef>
            <a:spcAft>
              <a:spcPct val="35000"/>
            </a:spcAft>
            <a:buNone/>
          </a:pPr>
          <a:r>
            <a:rPr lang="en-US" sz="2200" b="0" i="0" kern="1200" dirty="0"/>
            <a:t>Lack of DevOps knowledge can lead to problem in the continuous integration of automation</a:t>
          </a:r>
          <a:endParaRPr lang="en-US" sz="2200" kern="1200" dirty="0"/>
        </a:p>
      </dsp:txBody>
      <dsp:txXfrm>
        <a:off x="1432649" y="4653906"/>
        <a:ext cx="5156041" cy="124038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700FA9-A139-4BE0-BA2F-39352832481C}">
      <dsp:nvSpPr>
        <dsp:cNvPr id="0" name=""/>
        <dsp:cNvSpPr/>
      </dsp:nvSpPr>
      <dsp:spPr>
        <a:xfrm>
          <a:off x="0" y="623"/>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A36040-AF47-48D5-8194-34606D8067EA}">
      <dsp:nvSpPr>
        <dsp:cNvPr id="0" name=""/>
        <dsp:cNvSpPr/>
      </dsp:nvSpPr>
      <dsp:spPr>
        <a:xfrm>
          <a:off x="0" y="623"/>
          <a:ext cx="6492875" cy="72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b="0" i="0" kern="1200" dirty="0"/>
            <a:t>Continuous Development</a:t>
          </a:r>
          <a:endParaRPr lang="en-US" sz="3300" kern="1200" dirty="0"/>
        </a:p>
      </dsp:txBody>
      <dsp:txXfrm>
        <a:off x="0" y="623"/>
        <a:ext cx="6492875" cy="729164"/>
      </dsp:txXfrm>
    </dsp:sp>
    <dsp:sp modelId="{F112E476-2EB5-4AA9-940C-D5F1711F14C4}">
      <dsp:nvSpPr>
        <dsp:cNvPr id="0" name=""/>
        <dsp:cNvSpPr/>
      </dsp:nvSpPr>
      <dsp:spPr>
        <a:xfrm>
          <a:off x="0" y="729788"/>
          <a:ext cx="6492875" cy="0"/>
        </a:xfrm>
        <a:prstGeom prst="line">
          <a:avLst/>
        </a:prstGeom>
        <a:solidFill>
          <a:schemeClr val="accent2">
            <a:hueOff val="-242561"/>
            <a:satOff val="-13988"/>
            <a:lumOff val="1438"/>
            <a:alphaOff val="0"/>
          </a:schemeClr>
        </a:solidFill>
        <a:ln w="12700" cap="flat" cmpd="sng" algn="ctr">
          <a:solidFill>
            <a:schemeClr val="accent2">
              <a:hueOff val="-242561"/>
              <a:satOff val="-13988"/>
              <a:lumOff val="143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D54FC8-108A-4D80-91EB-830AFA907A84}">
      <dsp:nvSpPr>
        <dsp:cNvPr id="0" name=""/>
        <dsp:cNvSpPr/>
      </dsp:nvSpPr>
      <dsp:spPr>
        <a:xfrm>
          <a:off x="0" y="729788"/>
          <a:ext cx="6492875" cy="72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b="0" i="0" kern="1200" dirty="0"/>
            <a:t>Continuous Integration</a:t>
          </a:r>
          <a:endParaRPr lang="en-US" sz="3300" kern="1200" dirty="0"/>
        </a:p>
      </dsp:txBody>
      <dsp:txXfrm>
        <a:off x="0" y="729788"/>
        <a:ext cx="6492875" cy="729164"/>
      </dsp:txXfrm>
    </dsp:sp>
    <dsp:sp modelId="{0124A455-067A-41F9-9B21-68010607CFAF}">
      <dsp:nvSpPr>
        <dsp:cNvPr id="0" name=""/>
        <dsp:cNvSpPr/>
      </dsp:nvSpPr>
      <dsp:spPr>
        <a:xfrm>
          <a:off x="0" y="1458952"/>
          <a:ext cx="6492875"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7335D1-1695-4DA6-96A1-A7D596C4F459}">
      <dsp:nvSpPr>
        <dsp:cNvPr id="0" name=""/>
        <dsp:cNvSpPr/>
      </dsp:nvSpPr>
      <dsp:spPr>
        <a:xfrm>
          <a:off x="0" y="1458952"/>
          <a:ext cx="6492875" cy="72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b="0" i="0" kern="1200" dirty="0"/>
            <a:t>Continuous Testing</a:t>
          </a:r>
          <a:endParaRPr lang="en-US" sz="3300" kern="1200" dirty="0"/>
        </a:p>
      </dsp:txBody>
      <dsp:txXfrm>
        <a:off x="0" y="1458952"/>
        <a:ext cx="6492875" cy="729164"/>
      </dsp:txXfrm>
    </dsp:sp>
    <dsp:sp modelId="{A0A0051B-614A-4E6B-8E67-E6694EC8934A}">
      <dsp:nvSpPr>
        <dsp:cNvPr id="0" name=""/>
        <dsp:cNvSpPr/>
      </dsp:nvSpPr>
      <dsp:spPr>
        <a:xfrm>
          <a:off x="0" y="2188117"/>
          <a:ext cx="6492875"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4B2167-857E-441D-9D9F-900A0F1DF5C2}">
      <dsp:nvSpPr>
        <dsp:cNvPr id="0" name=""/>
        <dsp:cNvSpPr/>
      </dsp:nvSpPr>
      <dsp:spPr>
        <a:xfrm>
          <a:off x="0" y="2188117"/>
          <a:ext cx="6492875" cy="72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b="0" i="0" kern="1200" dirty="0">
              <a:effectLst/>
              <a:latin typeface="erdana"/>
            </a:rPr>
            <a:t>Continuous Monitoring</a:t>
          </a:r>
          <a:endParaRPr lang="en-US" sz="3300" kern="1200" dirty="0"/>
        </a:p>
      </dsp:txBody>
      <dsp:txXfrm>
        <a:off x="0" y="2188117"/>
        <a:ext cx="6492875" cy="729164"/>
      </dsp:txXfrm>
    </dsp:sp>
    <dsp:sp modelId="{C2D4C0D4-1AD3-47F1-BEF9-0E0D4C5C0692}">
      <dsp:nvSpPr>
        <dsp:cNvPr id="0" name=""/>
        <dsp:cNvSpPr/>
      </dsp:nvSpPr>
      <dsp:spPr>
        <a:xfrm>
          <a:off x="0" y="2917282"/>
          <a:ext cx="6492875"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973E5D-7D02-495C-A458-BE2F0CA4A68D}">
      <dsp:nvSpPr>
        <dsp:cNvPr id="0" name=""/>
        <dsp:cNvSpPr/>
      </dsp:nvSpPr>
      <dsp:spPr>
        <a:xfrm>
          <a:off x="0" y="2917282"/>
          <a:ext cx="6492875" cy="72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b="0" i="0" kern="1200" dirty="0">
              <a:effectLst/>
              <a:latin typeface="erdana"/>
            </a:rPr>
            <a:t>Continuous Feedback</a:t>
          </a:r>
          <a:endParaRPr lang="en-US" sz="3300" kern="1200" dirty="0"/>
        </a:p>
      </dsp:txBody>
      <dsp:txXfrm>
        <a:off x="0" y="2917282"/>
        <a:ext cx="6492875" cy="729164"/>
      </dsp:txXfrm>
    </dsp:sp>
    <dsp:sp modelId="{FFAECE39-7FA0-4799-9AB5-7C2361112FE2}">
      <dsp:nvSpPr>
        <dsp:cNvPr id="0" name=""/>
        <dsp:cNvSpPr/>
      </dsp:nvSpPr>
      <dsp:spPr>
        <a:xfrm>
          <a:off x="0" y="3646447"/>
          <a:ext cx="6492875" cy="0"/>
        </a:xfrm>
        <a:prstGeom prst="line">
          <a:avLst/>
        </a:prstGeom>
        <a:solidFill>
          <a:schemeClr val="accent2">
            <a:hueOff val="-1212803"/>
            <a:satOff val="-69940"/>
            <a:lumOff val="7190"/>
            <a:alphaOff val="0"/>
          </a:schemeClr>
        </a:solidFill>
        <a:ln w="12700" cap="flat" cmpd="sng" algn="ctr">
          <a:solidFill>
            <a:schemeClr val="accent2">
              <a:hueOff val="-1212803"/>
              <a:satOff val="-69940"/>
              <a:lumOff val="71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9E0D40-1D5F-4202-AFAB-1500337738BE}">
      <dsp:nvSpPr>
        <dsp:cNvPr id="0" name=""/>
        <dsp:cNvSpPr/>
      </dsp:nvSpPr>
      <dsp:spPr>
        <a:xfrm>
          <a:off x="0" y="3646447"/>
          <a:ext cx="6492875" cy="72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b="0" i="0" kern="1200" dirty="0">
              <a:effectLst/>
              <a:latin typeface="erdana"/>
            </a:rPr>
            <a:t>Continuous Deployment</a:t>
          </a:r>
          <a:endParaRPr lang="en-US" sz="3300" kern="1200" dirty="0"/>
        </a:p>
      </dsp:txBody>
      <dsp:txXfrm>
        <a:off x="0" y="3646447"/>
        <a:ext cx="6492875" cy="729164"/>
      </dsp:txXfrm>
    </dsp:sp>
    <dsp:sp modelId="{3371B043-E08C-4961-B7DB-39DA09D7A94E}">
      <dsp:nvSpPr>
        <dsp:cNvPr id="0" name=""/>
        <dsp:cNvSpPr/>
      </dsp:nvSpPr>
      <dsp:spPr>
        <a:xfrm>
          <a:off x="0" y="4375611"/>
          <a:ext cx="6492875"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5C740A-A287-4CB0-B7E1-B5772E570A6D}">
      <dsp:nvSpPr>
        <dsp:cNvPr id="0" name=""/>
        <dsp:cNvSpPr/>
      </dsp:nvSpPr>
      <dsp:spPr>
        <a:xfrm>
          <a:off x="0" y="4375611"/>
          <a:ext cx="6492875" cy="72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b="0" i="0" kern="1200" dirty="0">
              <a:effectLst/>
              <a:latin typeface="erdana"/>
            </a:rPr>
            <a:t>Continuous Operations</a:t>
          </a:r>
          <a:endParaRPr lang="en-US" sz="3300" kern="1200" dirty="0"/>
        </a:p>
      </dsp:txBody>
      <dsp:txXfrm>
        <a:off x="0" y="4375611"/>
        <a:ext cx="6492875" cy="72916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05/8/layout/default#2">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20.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2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default#1">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1CB41F-9173-4DCD-8CC2-14B234954558}" type="datetimeFigureOut">
              <a:rPr lang="en-IN" smtClean="0"/>
              <a:pPr/>
              <a:t>14-10-2024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0A2F71-5DDB-4D16-A8D7-CBAE7659B017}" type="slidenum">
              <a:rPr lang="en-IN" smtClean="0"/>
              <a:pPr/>
              <a:t>‹#›</a:t>
            </a:fld>
            <a:endParaRPr lang="en-IN"/>
          </a:p>
        </p:txBody>
      </p:sp>
    </p:spTree>
    <p:extLst>
      <p:ext uri="{BB962C8B-B14F-4D97-AF65-F5344CB8AC3E}">
        <p14:creationId xmlns:p14="http://schemas.microsoft.com/office/powerpoint/2010/main" xmlns="" val="4248002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E0A2F71-5DDB-4D16-A8D7-CBAE7659B017}" type="slidenum">
              <a:rPr lang="en-IN" smtClean="0"/>
              <a:pPr/>
              <a:t>22</a:t>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E0A2F71-5DDB-4D16-A8D7-CBAE7659B017}" type="slidenum">
              <a:rPr lang="en-IN" smtClean="0"/>
              <a:pPr/>
              <a:t>35</a:t>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E0A2F71-5DDB-4D16-A8D7-CBAE7659B017}" type="slidenum">
              <a:rPr lang="en-IN" smtClean="0"/>
              <a:pPr/>
              <a:t>82</a:t>
            </a:fld>
            <a:endParaRPr lang="en-IN"/>
          </a:p>
        </p:txBody>
      </p:sp>
    </p:spTree>
    <p:extLst>
      <p:ext uri="{BB962C8B-B14F-4D97-AF65-F5344CB8AC3E}">
        <p14:creationId xmlns:p14="http://schemas.microsoft.com/office/powerpoint/2010/main" xmlns="" val="336209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69DCE7-8DB5-50A1-A8A2-60C05A822F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7F03111C-5281-7A57-A166-B4449B1EE9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A2DC6552-DF54-E995-CCAF-81CDEBF081B2}"/>
              </a:ext>
            </a:extLst>
          </p:cNvPr>
          <p:cNvSpPr>
            <a:spLocks noGrp="1"/>
          </p:cNvSpPr>
          <p:nvPr>
            <p:ph type="dt" sz="half" idx="10"/>
          </p:nvPr>
        </p:nvSpPr>
        <p:spPr/>
        <p:txBody>
          <a:bodyPr/>
          <a:lstStyle/>
          <a:p>
            <a:fld id="{6080EE6C-224D-4002-8621-B50F4C28D668}" type="datetimeFigureOut">
              <a:rPr lang="en-IN" smtClean="0"/>
              <a:pPr/>
              <a:t>14-10-2024</a:t>
            </a:fld>
            <a:endParaRPr lang="en-IN"/>
          </a:p>
        </p:txBody>
      </p:sp>
      <p:sp>
        <p:nvSpPr>
          <p:cNvPr id="5" name="Footer Placeholder 4">
            <a:extLst>
              <a:ext uri="{FF2B5EF4-FFF2-40B4-BE49-F238E27FC236}">
                <a16:creationId xmlns:a16="http://schemas.microsoft.com/office/drawing/2014/main" xmlns="" id="{3CD76849-50C3-D78C-6D95-FA432B5BC44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375D1FD7-8B5B-E947-0E7D-E2AD2D59BABF}"/>
              </a:ext>
            </a:extLst>
          </p:cNvPr>
          <p:cNvSpPr>
            <a:spLocks noGrp="1"/>
          </p:cNvSpPr>
          <p:nvPr>
            <p:ph type="sldNum" sz="quarter" idx="12"/>
          </p:nvPr>
        </p:nvSpPr>
        <p:spPr/>
        <p:txBody>
          <a:bodyPr/>
          <a:lstStyle/>
          <a:p>
            <a:fld id="{3BFAE68E-71C8-43B7-A6E3-5AB5157BF071}" type="slidenum">
              <a:rPr lang="en-IN" smtClean="0"/>
              <a:pPr/>
              <a:t>‹#›</a:t>
            </a:fld>
            <a:endParaRPr lang="en-IN"/>
          </a:p>
        </p:txBody>
      </p:sp>
    </p:spTree>
    <p:extLst>
      <p:ext uri="{BB962C8B-B14F-4D97-AF65-F5344CB8AC3E}">
        <p14:creationId xmlns:p14="http://schemas.microsoft.com/office/powerpoint/2010/main" xmlns="" val="1278134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A60C85-D594-68F5-46DD-327F93FE14D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CF34555F-3CE3-352E-BF67-2605F59244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02A4DC7A-ACA0-BBEF-5EC1-4AE2D3E41749}"/>
              </a:ext>
            </a:extLst>
          </p:cNvPr>
          <p:cNvSpPr>
            <a:spLocks noGrp="1"/>
          </p:cNvSpPr>
          <p:nvPr>
            <p:ph type="dt" sz="half" idx="10"/>
          </p:nvPr>
        </p:nvSpPr>
        <p:spPr/>
        <p:txBody>
          <a:bodyPr/>
          <a:lstStyle/>
          <a:p>
            <a:fld id="{6080EE6C-224D-4002-8621-B50F4C28D668}" type="datetimeFigureOut">
              <a:rPr lang="en-IN" smtClean="0"/>
              <a:pPr/>
              <a:t>14-10-2024</a:t>
            </a:fld>
            <a:endParaRPr lang="en-IN"/>
          </a:p>
        </p:txBody>
      </p:sp>
      <p:sp>
        <p:nvSpPr>
          <p:cNvPr id="5" name="Footer Placeholder 4">
            <a:extLst>
              <a:ext uri="{FF2B5EF4-FFF2-40B4-BE49-F238E27FC236}">
                <a16:creationId xmlns:a16="http://schemas.microsoft.com/office/drawing/2014/main" xmlns="" id="{0CFDB0E5-B2CF-88AA-CFC5-83DB99B326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41385397-B71B-8E8C-F4D9-24CB291FB6D3}"/>
              </a:ext>
            </a:extLst>
          </p:cNvPr>
          <p:cNvSpPr>
            <a:spLocks noGrp="1"/>
          </p:cNvSpPr>
          <p:nvPr>
            <p:ph type="sldNum" sz="quarter" idx="12"/>
          </p:nvPr>
        </p:nvSpPr>
        <p:spPr/>
        <p:txBody>
          <a:bodyPr/>
          <a:lstStyle/>
          <a:p>
            <a:fld id="{3BFAE68E-71C8-43B7-A6E3-5AB5157BF071}" type="slidenum">
              <a:rPr lang="en-IN" smtClean="0"/>
              <a:pPr/>
              <a:t>‹#›</a:t>
            </a:fld>
            <a:endParaRPr lang="en-IN"/>
          </a:p>
        </p:txBody>
      </p:sp>
    </p:spTree>
    <p:extLst>
      <p:ext uri="{BB962C8B-B14F-4D97-AF65-F5344CB8AC3E}">
        <p14:creationId xmlns:p14="http://schemas.microsoft.com/office/powerpoint/2010/main" xmlns="" val="1686219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367554D6-2206-1F8E-6BF8-43C0D99B010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A1C7AAD1-298B-0E4B-861B-F44650633B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7108E331-2D59-39CD-B49B-A22D5341A916}"/>
              </a:ext>
            </a:extLst>
          </p:cNvPr>
          <p:cNvSpPr>
            <a:spLocks noGrp="1"/>
          </p:cNvSpPr>
          <p:nvPr>
            <p:ph type="dt" sz="half" idx="10"/>
          </p:nvPr>
        </p:nvSpPr>
        <p:spPr/>
        <p:txBody>
          <a:bodyPr/>
          <a:lstStyle/>
          <a:p>
            <a:fld id="{6080EE6C-224D-4002-8621-B50F4C28D668}" type="datetimeFigureOut">
              <a:rPr lang="en-IN" smtClean="0"/>
              <a:pPr/>
              <a:t>14-10-2024</a:t>
            </a:fld>
            <a:endParaRPr lang="en-IN"/>
          </a:p>
        </p:txBody>
      </p:sp>
      <p:sp>
        <p:nvSpPr>
          <p:cNvPr id="5" name="Footer Placeholder 4">
            <a:extLst>
              <a:ext uri="{FF2B5EF4-FFF2-40B4-BE49-F238E27FC236}">
                <a16:creationId xmlns:a16="http://schemas.microsoft.com/office/drawing/2014/main" xmlns="" id="{0B9677F1-1646-6014-C044-AA4A9563BC8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7C9CF37E-D3BC-A9B9-5F20-51C28390E117}"/>
              </a:ext>
            </a:extLst>
          </p:cNvPr>
          <p:cNvSpPr>
            <a:spLocks noGrp="1"/>
          </p:cNvSpPr>
          <p:nvPr>
            <p:ph type="sldNum" sz="quarter" idx="12"/>
          </p:nvPr>
        </p:nvSpPr>
        <p:spPr/>
        <p:txBody>
          <a:bodyPr/>
          <a:lstStyle/>
          <a:p>
            <a:fld id="{3BFAE68E-71C8-43B7-A6E3-5AB5157BF071}" type="slidenum">
              <a:rPr lang="en-IN" smtClean="0"/>
              <a:pPr/>
              <a:t>‹#›</a:t>
            </a:fld>
            <a:endParaRPr lang="en-IN"/>
          </a:p>
        </p:txBody>
      </p:sp>
    </p:spTree>
    <p:extLst>
      <p:ext uri="{BB962C8B-B14F-4D97-AF65-F5344CB8AC3E}">
        <p14:creationId xmlns:p14="http://schemas.microsoft.com/office/powerpoint/2010/main" xmlns="" val="3041938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27E887-B62D-FB93-117B-5508A5BCBA3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D3A8785F-D79E-3043-1311-0EE08FE418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F111F02F-2BA2-7DDF-A97E-37A3645C87E0}"/>
              </a:ext>
            </a:extLst>
          </p:cNvPr>
          <p:cNvSpPr>
            <a:spLocks noGrp="1"/>
          </p:cNvSpPr>
          <p:nvPr>
            <p:ph type="dt" sz="half" idx="10"/>
          </p:nvPr>
        </p:nvSpPr>
        <p:spPr/>
        <p:txBody>
          <a:bodyPr/>
          <a:lstStyle/>
          <a:p>
            <a:fld id="{6080EE6C-224D-4002-8621-B50F4C28D668}" type="datetimeFigureOut">
              <a:rPr lang="en-IN" smtClean="0"/>
              <a:pPr/>
              <a:t>14-10-2024</a:t>
            </a:fld>
            <a:endParaRPr lang="en-IN"/>
          </a:p>
        </p:txBody>
      </p:sp>
      <p:sp>
        <p:nvSpPr>
          <p:cNvPr id="5" name="Footer Placeholder 4">
            <a:extLst>
              <a:ext uri="{FF2B5EF4-FFF2-40B4-BE49-F238E27FC236}">
                <a16:creationId xmlns:a16="http://schemas.microsoft.com/office/drawing/2014/main" xmlns="" id="{1E1C9291-800F-E454-E80B-2CE5E1A8C1F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7CE7D864-BF5D-240B-248C-31E2A999CCC0}"/>
              </a:ext>
            </a:extLst>
          </p:cNvPr>
          <p:cNvSpPr>
            <a:spLocks noGrp="1"/>
          </p:cNvSpPr>
          <p:nvPr>
            <p:ph type="sldNum" sz="quarter" idx="12"/>
          </p:nvPr>
        </p:nvSpPr>
        <p:spPr/>
        <p:txBody>
          <a:bodyPr/>
          <a:lstStyle/>
          <a:p>
            <a:fld id="{3BFAE68E-71C8-43B7-A6E3-5AB5157BF071}" type="slidenum">
              <a:rPr lang="en-IN" smtClean="0"/>
              <a:pPr/>
              <a:t>‹#›</a:t>
            </a:fld>
            <a:endParaRPr lang="en-IN"/>
          </a:p>
        </p:txBody>
      </p:sp>
    </p:spTree>
    <p:extLst>
      <p:ext uri="{BB962C8B-B14F-4D97-AF65-F5344CB8AC3E}">
        <p14:creationId xmlns:p14="http://schemas.microsoft.com/office/powerpoint/2010/main" xmlns="" val="2895414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7283C9-52EF-CDCA-7AA0-227634487C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41430FB8-70BD-A8E0-43A4-D46E80B4FC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8564A6DD-1996-3DD6-C794-8D401107439B}"/>
              </a:ext>
            </a:extLst>
          </p:cNvPr>
          <p:cNvSpPr>
            <a:spLocks noGrp="1"/>
          </p:cNvSpPr>
          <p:nvPr>
            <p:ph type="dt" sz="half" idx="10"/>
          </p:nvPr>
        </p:nvSpPr>
        <p:spPr/>
        <p:txBody>
          <a:bodyPr/>
          <a:lstStyle/>
          <a:p>
            <a:fld id="{6080EE6C-224D-4002-8621-B50F4C28D668}" type="datetimeFigureOut">
              <a:rPr lang="en-IN" smtClean="0"/>
              <a:pPr/>
              <a:t>14-10-2024</a:t>
            </a:fld>
            <a:endParaRPr lang="en-IN"/>
          </a:p>
        </p:txBody>
      </p:sp>
      <p:sp>
        <p:nvSpPr>
          <p:cNvPr id="5" name="Footer Placeholder 4">
            <a:extLst>
              <a:ext uri="{FF2B5EF4-FFF2-40B4-BE49-F238E27FC236}">
                <a16:creationId xmlns:a16="http://schemas.microsoft.com/office/drawing/2014/main" xmlns="" id="{8ACCDB1A-2384-20EF-69FE-16E3A09FBA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015E406D-C0E5-CDED-6CB1-0C705295D6E3}"/>
              </a:ext>
            </a:extLst>
          </p:cNvPr>
          <p:cNvSpPr>
            <a:spLocks noGrp="1"/>
          </p:cNvSpPr>
          <p:nvPr>
            <p:ph type="sldNum" sz="quarter" idx="12"/>
          </p:nvPr>
        </p:nvSpPr>
        <p:spPr/>
        <p:txBody>
          <a:bodyPr/>
          <a:lstStyle/>
          <a:p>
            <a:fld id="{3BFAE68E-71C8-43B7-A6E3-5AB5157BF071}" type="slidenum">
              <a:rPr lang="en-IN" smtClean="0"/>
              <a:pPr/>
              <a:t>‹#›</a:t>
            </a:fld>
            <a:endParaRPr lang="en-IN"/>
          </a:p>
        </p:txBody>
      </p:sp>
    </p:spTree>
    <p:extLst>
      <p:ext uri="{BB962C8B-B14F-4D97-AF65-F5344CB8AC3E}">
        <p14:creationId xmlns:p14="http://schemas.microsoft.com/office/powerpoint/2010/main" xmlns="" val="805903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9EC872-5726-C5FD-0082-2B8E83540A0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6550E358-4F8A-1146-BC47-7582A7255F6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AC14ECD7-F5FB-C65D-D85D-AAD35FDBCA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0ECA558D-8523-9653-C87A-88EAE589FBFC}"/>
              </a:ext>
            </a:extLst>
          </p:cNvPr>
          <p:cNvSpPr>
            <a:spLocks noGrp="1"/>
          </p:cNvSpPr>
          <p:nvPr>
            <p:ph type="dt" sz="half" idx="10"/>
          </p:nvPr>
        </p:nvSpPr>
        <p:spPr/>
        <p:txBody>
          <a:bodyPr/>
          <a:lstStyle/>
          <a:p>
            <a:fld id="{6080EE6C-224D-4002-8621-B50F4C28D668}" type="datetimeFigureOut">
              <a:rPr lang="en-IN" smtClean="0"/>
              <a:pPr/>
              <a:t>14-10-2024</a:t>
            </a:fld>
            <a:endParaRPr lang="en-IN"/>
          </a:p>
        </p:txBody>
      </p:sp>
      <p:sp>
        <p:nvSpPr>
          <p:cNvPr id="6" name="Footer Placeholder 5">
            <a:extLst>
              <a:ext uri="{FF2B5EF4-FFF2-40B4-BE49-F238E27FC236}">
                <a16:creationId xmlns:a16="http://schemas.microsoft.com/office/drawing/2014/main" xmlns="" id="{691A04FA-5A13-CBC2-D7F5-B271B7D2559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ADA2C9E6-C384-4660-5ED0-56324CB04D11}"/>
              </a:ext>
            </a:extLst>
          </p:cNvPr>
          <p:cNvSpPr>
            <a:spLocks noGrp="1"/>
          </p:cNvSpPr>
          <p:nvPr>
            <p:ph type="sldNum" sz="quarter" idx="12"/>
          </p:nvPr>
        </p:nvSpPr>
        <p:spPr/>
        <p:txBody>
          <a:bodyPr/>
          <a:lstStyle/>
          <a:p>
            <a:fld id="{3BFAE68E-71C8-43B7-A6E3-5AB5157BF071}" type="slidenum">
              <a:rPr lang="en-IN" smtClean="0"/>
              <a:pPr/>
              <a:t>‹#›</a:t>
            </a:fld>
            <a:endParaRPr lang="en-IN"/>
          </a:p>
        </p:txBody>
      </p:sp>
    </p:spTree>
    <p:extLst>
      <p:ext uri="{BB962C8B-B14F-4D97-AF65-F5344CB8AC3E}">
        <p14:creationId xmlns:p14="http://schemas.microsoft.com/office/powerpoint/2010/main" xmlns="" val="2941928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C9E79D-2A77-9E5F-FB82-79F3108ECE6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F661D197-1890-A75E-B19F-DD3B420F42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08022B75-F010-3494-E243-2B8C8E54D4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CDEF2BE0-308A-88E0-8281-53D359AC74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40A4A9A2-EB78-A859-62F9-AD0A9978E8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306BD6E8-6392-4084-84A9-10ADB549812A}"/>
              </a:ext>
            </a:extLst>
          </p:cNvPr>
          <p:cNvSpPr>
            <a:spLocks noGrp="1"/>
          </p:cNvSpPr>
          <p:nvPr>
            <p:ph type="dt" sz="half" idx="10"/>
          </p:nvPr>
        </p:nvSpPr>
        <p:spPr/>
        <p:txBody>
          <a:bodyPr/>
          <a:lstStyle/>
          <a:p>
            <a:fld id="{6080EE6C-224D-4002-8621-B50F4C28D668}" type="datetimeFigureOut">
              <a:rPr lang="en-IN" smtClean="0"/>
              <a:pPr/>
              <a:t>14-10-2024</a:t>
            </a:fld>
            <a:endParaRPr lang="en-IN"/>
          </a:p>
        </p:txBody>
      </p:sp>
      <p:sp>
        <p:nvSpPr>
          <p:cNvPr id="8" name="Footer Placeholder 7">
            <a:extLst>
              <a:ext uri="{FF2B5EF4-FFF2-40B4-BE49-F238E27FC236}">
                <a16:creationId xmlns:a16="http://schemas.microsoft.com/office/drawing/2014/main" xmlns="" id="{9B2007AA-0D8E-C3C2-B068-2061FA5ED73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AEF0DD0C-1CF2-DD2B-67C6-5EAC9C901ADF}"/>
              </a:ext>
            </a:extLst>
          </p:cNvPr>
          <p:cNvSpPr>
            <a:spLocks noGrp="1"/>
          </p:cNvSpPr>
          <p:nvPr>
            <p:ph type="sldNum" sz="quarter" idx="12"/>
          </p:nvPr>
        </p:nvSpPr>
        <p:spPr/>
        <p:txBody>
          <a:bodyPr/>
          <a:lstStyle/>
          <a:p>
            <a:fld id="{3BFAE68E-71C8-43B7-A6E3-5AB5157BF071}" type="slidenum">
              <a:rPr lang="en-IN" smtClean="0"/>
              <a:pPr/>
              <a:t>‹#›</a:t>
            </a:fld>
            <a:endParaRPr lang="en-IN"/>
          </a:p>
        </p:txBody>
      </p:sp>
    </p:spTree>
    <p:extLst>
      <p:ext uri="{BB962C8B-B14F-4D97-AF65-F5344CB8AC3E}">
        <p14:creationId xmlns:p14="http://schemas.microsoft.com/office/powerpoint/2010/main" xmlns="" val="726772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89800B-B357-FB95-9AB6-06CA40D439B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91740282-FD9D-1BAA-35E0-18256E74B7CC}"/>
              </a:ext>
            </a:extLst>
          </p:cNvPr>
          <p:cNvSpPr>
            <a:spLocks noGrp="1"/>
          </p:cNvSpPr>
          <p:nvPr>
            <p:ph type="dt" sz="half" idx="10"/>
          </p:nvPr>
        </p:nvSpPr>
        <p:spPr/>
        <p:txBody>
          <a:bodyPr/>
          <a:lstStyle/>
          <a:p>
            <a:fld id="{6080EE6C-224D-4002-8621-B50F4C28D668}" type="datetimeFigureOut">
              <a:rPr lang="en-IN" smtClean="0"/>
              <a:pPr/>
              <a:t>14-10-2024</a:t>
            </a:fld>
            <a:endParaRPr lang="en-IN"/>
          </a:p>
        </p:txBody>
      </p:sp>
      <p:sp>
        <p:nvSpPr>
          <p:cNvPr id="4" name="Footer Placeholder 3">
            <a:extLst>
              <a:ext uri="{FF2B5EF4-FFF2-40B4-BE49-F238E27FC236}">
                <a16:creationId xmlns:a16="http://schemas.microsoft.com/office/drawing/2014/main" xmlns="" id="{CB48C19B-C3A2-63E8-830D-DDBC0EA5351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B7282E38-7F5C-F9CB-3460-F592D48E7B85}"/>
              </a:ext>
            </a:extLst>
          </p:cNvPr>
          <p:cNvSpPr>
            <a:spLocks noGrp="1"/>
          </p:cNvSpPr>
          <p:nvPr>
            <p:ph type="sldNum" sz="quarter" idx="12"/>
          </p:nvPr>
        </p:nvSpPr>
        <p:spPr/>
        <p:txBody>
          <a:bodyPr/>
          <a:lstStyle/>
          <a:p>
            <a:fld id="{3BFAE68E-71C8-43B7-A6E3-5AB5157BF071}" type="slidenum">
              <a:rPr lang="en-IN" smtClean="0"/>
              <a:pPr/>
              <a:t>‹#›</a:t>
            </a:fld>
            <a:endParaRPr lang="en-IN"/>
          </a:p>
        </p:txBody>
      </p:sp>
    </p:spTree>
    <p:extLst>
      <p:ext uri="{BB962C8B-B14F-4D97-AF65-F5344CB8AC3E}">
        <p14:creationId xmlns:p14="http://schemas.microsoft.com/office/powerpoint/2010/main" xmlns="" val="1082497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C35053CB-D398-D513-E005-32481DEE503A}"/>
              </a:ext>
            </a:extLst>
          </p:cNvPr>
          <p:cNvSpPr>
            <a:spLocks noGrp="1"/>
          </p:cNvSpPr>
          <p:nvPr>
            <p:ph type="dt" sz="half" idx="10"/>
          </p:nvPr>
        </p:nvSpPr>
        <p:spPr/>
        <p:txBody>
          <a:bodyPr/>
          <a:lstStyle/>
          <a:p>
            <a:fld id="{6080EE6C-224D-4002-8621-B50F4C28D668}" type="datetimeFigureOut">
              <a:rPr lang="en-IN" smtClean="0"/>
              <a:pPr/>
              <a:t>14-10-2024</a:t>
            </a:fld>
            <a:endParaRPr lang="en-IN"/>
          </a:p>
        </p:txBody>
      </p:sp>
      <p:sp>
        <p:nvSpPr>
          <p:cNvPr id="3" name="Footer Placeholder 2">
            <a:extLst>
              <a:ext uri="{FF2B5EF4-FFF2-40B4-BE49-F238E27FC236}">
                <a16:creationId xmlns:a16="http://schemas.microsoft.com/office/drawing/2014/main" xmlns="" id="{5AC7B571-201F-9D94-72D3-3A60536DCB0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E95EF6EA-DEEA-1932-0AF0-4E4B44AA5E7A}"/>
              </a:ext>
            </a:extLst>
          </p:cNvPr>
          <p:cNvSpPr>
            <a:spLocks noGrp="1"/>
          </p:cNvSpPr>
          <p:nvPr>
            <p:ph type="sldNum" sz="quarter" idx="12"/>
          </p:nvPr>
        </p:nvSpPr>
        <p:spPr/>
        <p:txBody>
          <a:bodyPr/>
          <a:lstStyle/>
          <a:p>
            <a:fld id="{3BFAE68E-71C8-43B7-A6E3-5AB5157BF071}" type="slidenum">
              <a:rPr lang="en-IN" smtClean="0"/>
              <a:pPr/>
              <a:t>‹#›</a:t>
            </a:fld>
            <a:endParaRPr lang="en-IN"/>
          </a:p>
        </p:txBody>
      </p:sp>
    </p:spTree>
    <p:extLst>
      <p:ext uri="{BB962C8B-B14F-4D97-AF65-F5344CB8AC3E}">
        <p14:creationId xmlns:p14="http://schemas.microsoft.com/office/powerpoint/2010/main" xmlns="" val="1460482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D50AC6-C5EB-BB08-37BF-286746CD5F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F0EBE637-B153-D5C8-967A-1C63335EF3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D2BF0BAA-AB2D-89C7-D89E-9EA458D1E9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48752B0C-66EC-D2E3-D03B-7A6A446EA56B}"/>
              </a:ext>
            </a:extLst>
          </p:cNvPr>
          <p:cNvSpPr>
            <a:spLocks noGrp="1"/>
          </p:cNvSpPr>
          <p:nvPr>
            <p:ph type="dt" sz="half" idx="10"/>
          </p:nvPr>
        </p:nvSpPr>
        <p:spPr/>
        <p:txBody>
          <a:bodyPr/>
          <a:lstStyle/>
          <a:p>
            <a:fld id="{6080EE6C-224D-4002-8621-B50F4C28D668}" type="datetimeFigureOut">
              <a:rPr lang="en-IN" smtClean="0"/>
              <a:pPr/>
              <a:t>14-10-2024</a:t>
            </a:fld>
            <a:endParaRPr lang="en-IN"/>
          </a:p>
        </p:txBody>
      </p:sp>
      <p:sp>
        <p:nvSpPr>
          <p:cNvPr id="6" name="Footer Placeholder 5">
            <a:extLst>
              <a:ext uri="{FF2B5EF4-FFF2-40B4-BE49-F238E27FC236}">
                <a16:creationId xmlns:a16="http://schemas.microsoft.com/office/drawing/2014/main" xmlns="" id="{71F1E8FE-66CE-20C4-AA61-E3FD7CE69EC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0CDFF92B-340E-B3DF-BAE1-C30FA9E3F4AF}"/>
              </a:ext>
            </a:extLst>
          </p:cNvPr>
          <p:cNvSpPr>
            <a:spLocks noGrp="1"/>
          </p:cNvSpPr>
          <p:nvPr>
            <p:ph type="sldNum" sz="quarter" idx="12"/>
          </p:nvPr>
        </p:nvSpPr>
        <p:spPr/>
        <p:txBody>
          <a:bodyPr/>
          <a:lstStyle/>
          <a:p>
            <a:fld id="{3BFAE68E-71C8-43B7-A6E3-5AB5157BF071}" type="slidenum">
              <a:rPr lang="en-IN" smtClean="0"/>
              <a:pPr/>
              <a:t>‹#›</a:t>
            </a:fld>
            <a:endParaRPr lang="en-IN"/>
          </a:p>
        </p:txBody>
      </p:sp>
    </p:spTree>
    <p:extLst>
      <p:ext uri="{BB962C8B-B14F-4D97-AF65-F5344CB8AC3E}">
        <p14:creationId xmlns:p14="http://schemas.microsoft.com/office/powerpoint/2010/main" xmlns="" val="2051525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B10F16-2B92-37C0-EB78-E5A99D940E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1773CC3E-E9AF-2986-0D2C-163ADD5D8D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47807CF7-BAFE-5AB6-7538-4586FD7F8F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A8A8D37C-F420-B3D4-62FC-5ADD3ABD8E5A}"/>
              </a:ext>
            </a:extLst>
          </p:cNvPr>
          <p:cNvSpPr>
            <a:spLocks noGrp="1"/>
          </p:cNvSpPr>
          <p:nvPr>
            <p:ph type="dt" sz="half" idx="10"/>
          </p:nvPr>
        </p:nvSpPr>
        <p:spPr/>
        <p:txBody>
          <a:bodyPr/>
          <a:lstStyle/>
          <a:p>
            <a:fld id="{6080EE6C-224D-4002-8621-B50F4C28D668}" type="datetimeFigureOut">
              <a:rPr lang="en-IN" smtClean="0"/>
              <a:pPr/>
              <a:t>14-10-2024</a:t>
            </a:fld>
            <a:endParaRPr lang="en-IN"/>
          </a:p>
        </p:txBody>
      </p:sp>
      <p:sp>
        <p:nvSpPr>
          <p:cNvPr id="6" name="Footer Placeholder 5">
            <a:extLst>
              <a:ext uri="{FF2B5EF4-FFF2-40B4-BE49-F238E27FC236}">
                <a16:creationId xmlns:a16="http://schemas.microsoft.com/office/drawing/2014/main" xmlns="" id="{9ACEE2C5-8729-659A-A5E6-4F4DD267158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3C3D55E1-3D01-B986-C53D-87C87B1F223E}"/>
              </a:ext>
            </a:extLst>
          </p:cNvPr>
          <p:cNvSpPr>
            <a:spLocks noGrp="1"/>
          </p:cNvSpPr>
          <p:nvPr>
            <p:ph type="sldNum" sz="quarter" idx="12"/>
          </p:nvPr>
        </p:nvSpPr>
        <p:spPr/>
        <p:txBody>
          <a:bodyPr/>
          <a:lstStyle/>
          <a:p>
            <a:fld id="{3BFAE68E-71C8-43B7-A6E3-5AB5157BF071}" type="slidenum">
              <a:rPr lang="en-IN" smtClean="0"/>
              <a:pPr/>
              <a:t>‹#›</a:t>
            </a:fld>
            <a:endParaRPr lang="en-IN"/>
          </a:p>
        </p:txBody>
      </p:sp>
    </p:spTree>
    <p:extLst>
      <p:ext uri="{BB962C8B-B14F-4D97-AF65-F5344CB8AC3E}">
        <p14:creationId xmlns:p14="http://schemas.microsoft.com/office/powerpoint/2010/main" xmlns="" val="846714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E172F6A7-1812-DF33-20ED-7C3A96593D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4B3BA21B-0E60-1CF2-C7C0-E2E2C1CA15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7FFF02E1-FCDA-219B-CFA1-11E206221E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80EE6C-224D-4002-8621-B50F4C28D668}" type="datetimeFigureOut">
              <a:rPr lang="en-IN" smtClean="0"/>
              <a:pPr/>
              <a:t>14-10-2024</a:t>
            </a:fld>
            <a:endParaRPr lang="en-IN"/>
          </a:p>
        </p:txBody>
      </p:sp>
      <p:sp>
        <p:nvSpPr>
          <p:cNvPr id="5" name="Footer Placeholder 4">
            <a:extLst>
              <a:ext uri="{FF2B5EF4-FFF2-40B4-BE49-F238E27FC236}">
                <a16:creationId xmlns:a16="http://schemas.microsoft.com/office/drawing/2014/main" xmlns="" id="{DC45437C-0273-EA6F-966B-AE7AB3842B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CCFD4A36-8240-D6B5-5E0B-41DFC2C128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FAE68E-71C8-43B7-A6E3-5AB5157BF071}" type="slidenum">
              <a:rPr lang="en-IN" smtClean="0"/>
              <a:pPr/>
              <a:t>‹#›</a:t>
            </a:fld>
            <a:endParaRPr lang="en-IN"/>
          </a:p>
        </p:txBody>
      </p:sp>
    </p:spTree>
    <p:extLst>
      <p:ext uri="{BB962C8B-B14F-4D97-AF65-F5344CB8AC3E}">
        <p14:creationId xmlns:p14="http://schemas.microsoft.com/office/powerpoint/2010/main" xmlns="" val="15926027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1.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1.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1.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1.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1.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1.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1.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1.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1.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1.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8.jpe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hyperlink" Target="https://www.atlassian.com/git/tutorials/atlassian-git-cheatsheet" TargetMode="External"/><Relationship Id="rId2" Type="http://schemas.openxmlformats.org/officeDocument/2006/relationships/hyperlink" Target="https://education.github.com/git-cheat-sheet-education.pdf" TargetMode="External"/><Relationship Id="rId1" Type="http://schemas.openxmlformats.org/officeDocument/2006/relationships/slideLayout" Target="../slideLayouts/slideLayout2.xml"/><Relationship Id="rId4" Type="http://schemas.openxmlformats.org/officeDocument/2006/relationships/hyperlink" Target="https://about.gitlab.com/images/press/git-cheat-sheet.pdf"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www.jenkins.io/" TargetMode="Externa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localhost:8080/" TargetMode="External"/><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6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7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localhost:8080/" TargetMode="External"/><Relationship Id="rId7" Type="http://schemas.openxmlformats.org/officeDocument/2006/relationships/image" Target="../media/image94.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7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7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7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8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9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9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xmlns=""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xmlns="" id="{0C11BEF5-66BC-C415-6814-26028120C253}"/>
              </a:ext>
            </a:extLst>
          </p:cNvPr>
          <p:cNvSpPr txBox="1"/>
          <p:nvPr/>
        </p:nvSpPr>
        <p:spPr>
          <a:xfrm>
            <a:off x="863029" y="1012004"/>
            <a:ext cx="3416158" cy="479540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a:solidFill>
                  <a:srgbClr val="FFFFFF"/>
                </a:solidFill>
                <a:latin typeface="+mj-lt"/>
                <a:ea typeface="+mj-ea"/>
                <a:cs typeface="+mj-cs"/>
              </a:rPr>
              <a:t>Introduction and Course Hand-out briefing</a:t>
            </a:r>
          </a:p>
        </p:txBody>
      </p:sp>
      <p:graphicFrame>
        <p:nvGraphicFramePr>
          <p:cNvPr id="12" name="TextBox 4">
            <a:extLst>
              <a:ext uri="{FF2B5EF4-FFF2-40B4-BE49-F238E27FC236}">
                <a16:creationId xmlns:a16="http://schemas.microsoft.com/office/drawing/2014/main" xmlns="" id="{62C5EF88-A01E-A5EE-9FB5-897DDAEFD77A}"/>
              </a:ext>
            </a:extLst>
          </p:cNvPr>
          <p:cNvGraphicFramePr/>
          <p:nvPr>
            <p:extLst>
              <p:ext uri="{D42A27DB-BD31-4B8C-83A1-F6EECF244321}">
                <p14:modId xmlns:p14="http://schemas.microsoft.com/office/powerpoint/2010/main" xmlns="" val="161379182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772575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B6CDA21F-E7AF-4C75-8395-33F58D5B0E4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xmlns="" id="{AE1C45F0-260A-458C-96ED-C1F6D215121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 y="1216597"/>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xmlns="" id="{A6604B49-AD5C-4590-B051-06C8222ECD9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743ECCAF-29C5-4537-947C-7EA1292463D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ED49787B-8DE6-4467-AD0A-8DECC6E0C2D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xmlns="" id="{D5B0017B-2ECA-49AF-B397-DC140825DF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xmlns="" id="{A3EF3FC4-6A2B-82CC-C8BD-D6DCBA965328}"/>
              </a:ext>
            </a:extLst>
          </p:cNvPr>
          <p:cNvSpPr txBox="1"/>
          <p:nvPr/>
        </p:nvSpPr>
        <p:spPr>
          <a:xfrm>
            <a:off x="1043631" y="809898"/>
            <a:ext cx="9942716" cy="155448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a:solidFill>
                  <a:schemeClr val="tx1"/>
                </a:solidFill>
                <a:effectLst/>
                <a:latin typeface="+mj-lt"/>
                <a:ea typeface="+mj-ea"/>
                <a:cs typeface="+mj-cs"/>
              </a:rPr>
              <a:t>Discussion of Project and Assignment</a:t>
            </a:r>
            <a:endParaRPr lang="en-US" sz="4800" kern="1200">
              <a:solidFill>
                <a:schemeClr val="tx1"/>
              </a:solidFill>
              <a:latin typeface="+mj-lt"/>
              <a:ea typeface="+mj-ea"/>
              <a:cs typeface="+mj-cs"/>
            </a:endParaRPr>
          </a:p>
        </p:txBody>
      </p:sp>
      <p:sp>
        <p:nvSpPr>
          <p:cNvPr id="5" name="TextBox 4">
            <a:extLst>
              <a:ext uri="{FF2B5EF4-FFF2-40B4-BE49-F238E27FC236}">
                <a16:creationId xmlns:a16="http://schemas.microsoft.com/office/drawing/2014/main" xmlns="" id="{E5819AEA-237A-2E5A-7C16-BB709B077FFE}"/>
              </a:ext>
            </a:extLst>
          </p:cNvPr>
          <p:cNvSpPr txBox="1"/>
          <p:nvPr/>
        </p:nvSpPr>
        <p:spPr>
          <a:xfrm>
            <a:off x="1045028" y="3017522"/>
            <a:ext cx="9941319" cy="3124658"/>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400" dirty="0"/>
              <a:t>Prepare maven-based java project may be hello world</a:t>
            </a:r>
          </a:p>
          <a:p>
            <a:pPr indent="-228600">
              <a:lnSpc>
                <a:spcPct val="90000"/>
              </a:lnSpc>
              <a:spcAft>
                <a:spcPts val="600"/>
              </a:spcAft>
              <a:buFont typeface="Arial" panose="020B0604020202020204" pitchFamily="34" charset="0"/>
              <a:buChar char="•"/>
            </a:pPr>
            <a:r>
              <a:rPr lang="en-US" sz="2400" dirty="0"/>
              <a:t>Add it into Git</a:t>
            </a:r>
          </a:p>
          <a:p>
            <a:pPr indent="-228600">
              <a:lnSpc>
                <a:spcPct val="90000"/>
              </a:lnSpc>
              <a:spcAft>
                <a:spcPts val="600"/>
              </a:spcAft>
              <a:buFont typeface="Arial" panose="020B0604020202020204" pitchFamily="34" charset="0"/>
              <a:buChar char="•"/>
            </a:pPr>
            <a:r>
              <a:rPr lang="en-US" sz="2400" dirty="0"/>
              <a:t>Maven build</a:t>
            </a:r>
          </a:p>
          <a:p>
            <a:pPr indent="-228600">
              <a:lnSpc>
                <a:spcPct val="90000"/>
              </a:lnSpc>
              <a:spcAft>
                <a:spcPts val="600"/>
              </a:spcAft>
              <a:buFont typeface="Arial" panose="020B0604020202020204" pitchFamily="34" charset="0"/>
              <a:buChar char="•"/>
            </a:pPr>
            <a:r>
              <a:rPr lang="en-US" sz="2400" dirty="0"/>
              <a:t>Junit creation and executing it via maven</a:t>
            </a:r>
          </a:p>
          <a:p>
            <a:pPr indent="-228600">
              <a:lnSpc>
                <a:spcPct val="90000"/>
              </a:lnSpc>
              <a:spcAft>
                <a:spcPts val="600"/>
              </a:spcAft>
              <a:buFont typeface="Arial" panose="020B0604020202020204" pitchFamily="34" charset="0"/>
              <a:buChar char="•"/>
            </a:pPr>
            <a:r>
              <a:rPr lang="en-US" sz="2400" dirty="0"/>
              <a:t>SonarQube integration via maven</a:t>
            </a:r>
          </a:p>
          <a:p>
            <a:pPr indent="-228600">
              <a:lnSpc>
                <a:spcPct val="90000"/>
              </a:lnSpc>
              <a:spcAft>
                <a:spcPts val="600"/>
              </a:spcAft>
              <a:buFont typeface="Arial" panose="020B0604020202020204" pitchFamily="34" charset="0"/>
              <a:buChar char="•"/>
            </a:pPr>
            <a:r>
              <a:rPr lang="en-US" sz="2400" dirty="0"/>
              <a:t>Jenkins job</a:t>
            </a:r>
          </a:p>
          <a:p>
            <a:pPr indent="-228600">
              <a:lnSpc>
                <a:spcPct val="90000"/>
              </a:lnSpc>
              <a:spcAft>
                <a:spcPts val="600"/>
              </a:spcAft>
              <a:buFont typeface="Arial" panose="020B0604020202020204" pitchFamily="34" charset="0"/>
              <a:buChar char="•"/>
            </a:pPr>
            <a:endParaRPr lang="en-US" sz="2400" dirty="0"/>
          </a:p>
        </p:txBody>
      </p:sp>
      <p:cxnSp>
        <p:nvCxnSpPr>
          <p:cNvPr id="19" name="Straight Connector 18">
            <a:extLst>
              <a:ext uri="{FF2B5EF4-FFF2-40B4-BE49-F238E27FC236}">
                <a16:creationId xmlns:a16="http://schemas.microsoft.com/office/drawing/2014/main" xmlns="" id="{6CF1BAF6-AD41-4082-B212-8A1F9A2E877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4927504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xmlns="" id="{427D15F9-FBA9-45B6-A1EE-7E261090748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xmlns="" id="{549D845D-9A57-49AC-9523-BB0D6DA6FEC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09710" y="635715"/>
            <a:ext cx="11142208" cy="2482136"/>
            <a:chOff x="409710" y="635715"/>
            <a:chExt cx="11142208" cy="2482136"/>
          </a:xfrm>
        </p:grpSpPr>
        <p:sp>
          <p:nvSpPr>
            <p:cNvPr id="20" name="Freeform 44">
              <a:extLst>
                <a:ext uri="{FF2B5EF4-FFF2-40B4-BE49-F238E27FC236}">
                  <a16:creationId xmlns:a16="http://schemas.microsoft.com/office/drawing/2014/main" xmlns="" id="{3348EFE1-9D21-4DC0-8EC9-C8876706132B}"/>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45">
              <a:extLst>
                <a:ext uri="{FF2B5EF4-FFF2-40B4-BE49-F238E27FC236}">
                  <a16:creationId xmlns:a16="http://schemas.microsoft.com/office/drawing/2014/main" xmlns="" id="{D9CD0CF4-76F6-470E-A8EF-DD74FC196CA3}"/>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46">
              <a:extLst>
                <a:ext uri="{FF2B5EF4-FFF2-40B4-BE49-F238E27FC236}">
                  <a16:creationId xmlns:a16="http://schemas.microsoft.com/office/drawing/2014/main" xmlns="" id="{71645EB6-7E0C-491E-9A5B-C25E80A64AFA}"/>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47">
              <a:extLst>
                <a:ext uri="{FF2B5EF4-FFF2-40B4-BE49-F238E27FC236}">
                  <a16:creationId xmlns:a16="http://schemas.microsoft.com/office/drawing/2014/main" xmlns="" id="{D20E5CAC-62A4-48E1-9F9F-1F817668311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Rectangle 23">
              <a:extLst>
                <a:ext uri="{FF2B5EF4-FFF2-40B4-BE49-F238E27FC236}">
                  <a16:creationId xmlns:a16="http://schemas.microsoft.com/office/drawing/2014/main" xmlns="" id="{053A11D2-F06B-447E-96A7-27A21A8FA645}"/>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 name="TextBox 3">
            <a:extLst>
              <a:ext uri="{FF2B5EF4-FFF2-40B4-BE49-F238E27FC236}">
                <a16:creationId xmlns:a16="http://schemas.microsoft.com/office/drawing/2014/main" xmlns="" id="{A3EF3FC4-6A2B-82CC-C8BD-D6DCBA965328}"/>
              </a:ext>
            </a:extLst>
          </p:cNvPr>
          <p:cNvSpPr txBox="1"/>
          <p:nvPr/>
        </p:nvSpPr>
        <p:spPr>
          <a:xfrm>
            <a:off x="1047280" y="759805"/>
            <a:ext cx="10306520" cy="1325563"/>
          </a:xfrm>
          <a:prstGeom prst="ellipse">
            <a:avLst/>
          </a:prstGeom>
        </p:spPr>
        <p:txBody>
          <a:bodyPr vert="horz" lIns="91440" tIns="45720" rIns="91440" bIns="45720" rtlCol="0" anchor="ctr">
            <a:normAutofit/>
          </a:bodyPr>
          <a:lstStyle/>
          <a:p>
            <a:pPr>
              <a:lnSpc>
                <a:spcPct val="90000"/>
              </a:lnSpc>
              <a:spcBef>
                <a:spcPct val="0"/>
              </a:spcBef>
              <a:spcAft>
                <a:spcPts val="600"/>
              </a:spcAft>
            </a:pPr>
            <a:r>
              <a:rPr lang="en-US" sz="4000" kern="1200">
                <a:solidFill>
                  <a:srgbClr val="FFFFFF"/>
                </a:solidFill>
                <a:latin typeface="+mj-lt"/>
                <a:ea typeface="+mj-ea"/>
                <a:cs typeface="+mj-cs"/>
              </a:rPr>
              <a:t>DevOps Pipeline</a:t>
            </a:r>
          </a:p>
        </p:txBody>
      </p:sp>
      <p:pic>
        <p:nvPicPr>
          <p:cNvPr id="9" name="Graphic 8" descr="Laptop Secure">
            <a:extLst>
              <a:ext uri="{FF2B5EF4-FFF2-40B4-BE49-F238E27FC236}">
                <a16:creationId xmlns:a16="http://schemas.microsoft.com/office/drawing/2014/main" xmlns="" id="{D3CBB938-92E3-986E-EAA1-F4D144E4CCD4}"/>
              </a:ext>
            </a:extLst>
          </p:cNvPr>
          <p:cNvPicPr>
            <a:picLocks noChangeAspect="1"/>
          </p:cNvPicPr>
          <p:nvPr/>
        </p:nvPicPr>
        <p:blipFill>
          <a:blip r:embed="rId2">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a:off x="597586" y="2669172"/>
            <a:ext cx="3209779" cy="3209779"/>
          </a:xfrm>
          <a:prstGeom prst="rect">
            <a:avLst/>
          </a:prstGeom>
        </p:spPr>
      </p:pic>
      <p:sp>
        <p:nvSpPr>
          <p:cNvPr id="5" name="TextBox 4">
            <a:extLst>
              <a:ext uri="{FF2B5EF4-FFF2-40B4-BE49-F238E27FC236}">
                <a16:creationId xmlns:a16="http://schemas.microsoft.com/office/drawing/2014/main" xmlns="" id="{E5819AEA-237A-2E5A-7C16-BB709B077FFE}"/>
              </a:ext>
            </a:extLst>
          </p:cNvPr>
          <p:cNvSpPr txBox="1"/>
          <p:nvPr/>
        </p:nvSpPr>
        <p:spPr>
          <a:xfrm>
            <a:off x="3807365" y="2494450"/>
            <a:ext cx="7744450" cy="4058750"/>
          </a:xfrm>
          <a:prstGeom prst="rect">
            <a:avLst/>
          </a:prstGeom>
        </p:spPr>
        <p:txBody>
          <a:bodyPr vert="horz" lIns="91440" tIns="45720" rIns="91440" bIns="45720" rtlCol="0">
            <a:normAutofit fontScale="92500" lnSpcReduction="20000"/>
          </a:bodyPr>
          <a:lstStyle/>
          <a:p>
            <a:pPr indent="-228600" algn="just">
              <a:lnSpc>
                <a:spcPct val="90000"/>
              </a:lnSpc>
              <a:spcAft>
                <a:spcPts val="600"/>
              </a:spcAft>
              <a:buFont typeface="Arial" panose="020B0604020202020204" pitchFamily="34" charset="0"/>
              <a:buChar char="•"/>
            </a:pPr>
            <a:r>
              <a:rPr lang="en-US" sz="2000" b="0" i="0" dirty="0">
                <a:effectLst/>
              </a:rPr>
              <a:t>DevOps pipeline is a set of tools and automated processes which enables </a:t>
            </a:r>
            <a:r>
              <a:rPr lang="en-US" sz="2000" dirty="0"/>
              <a:t>engineering team to have close interactions while building a software</a:t>
            </a:r>
          </a:p>
          <a:p>
            <a:pPr indent="-228600" algn="just">
              <a:lnSpc>
                <a:spcPct val="90000"/>
              </a:lnSpc>
              <a:spcAft>
                <a:spcPts val="600"/>
              </a:spcAft>
              <a:buFont typeface="Arial" panose="020B0604020202020204" pitchFamily="34" charset="0"/>
              <a:buChar char="•"/>
            </a:pPr>
            <a:endParaRPr lang="en-US" sz="2000" dirty="0"/>
          </a:p>
          <a:p>
            <a:pPr indent="-228600" algn="just">
              <a:lnSpc>
                <a:spcPct val="90000"/>
              </a:lnSpc>
              <a:spcAft>
                <a:spcPts val="600"/>
              </a:spcAft>
              <a:buFont typeface="Arial" panose="020B0604020202020204" pitchFamily="34" charset="0"/>
              <a:buChar char="•"/>
            </a:pPr>
            <a:r>
              <a:rPr lang="en-US" sz="2000" b="0" i="0" dirty="0">
                <a:effectLst/>
              </a:rPr>
              <a:t>Main purpose of DevOps pipeline is to enable automation and that should be continuous. For example, continuous </a:t>
            </a:r>
            <a:r>
              <a:rPr lang="en-US" sz="2000" dirty="0"/>
              <a:t>integration, continuous delivery/deployment (CI/CD), continu</a:t>
            </a:r>
            <a:r>
              <a:rPr lang="en-US" sz="2000" b="0" i="0" dirty="0">
                <a:effectLst/>
              </a:rPr>
              <a:t>ous feedback, and continuous operations</a:t>
            </a:r>
          </a:p>
          <a:p>
            <a:pPr indent="-228600" algn="just">
              <a:lnSpc>
                <a:spcPct val="90000"/>
              </a:lnSpc>
              <a:spcAft>
                <a:spcPts val="600"/>
              </a:spcAft>
              <a:buFont typeface="Arial" panose="020B0604020202020204" pitchFamily="34" charset="0"/>
              <a:buChar char="•"/>
            </a:pPr>
            <a:endParaRPr lang="en-US" sz="2000" b="0" i="0" dirty="0">
              <a:effectLst/>
            </a:endParaRPr>
          </a:p>
          <a:p>
            <a:pPr indent="-228600" algn="just">
              <a:lnSpc>
                <a:spcPct val="90000"/>
              </a:lnSpc>
              <a:spcAft>
                <a:spcPts val="600"/>
              </a:spcAft>
              <a:buFont typeface="Arial" panose="020B0604020202020204" pitchFamily="34" charset="0"/>
              <a:buChar char="•"/>
            </a:pPr>
            <a:r>
              <a:rPr lang="en-US" sz="2000" dirty="0"/>
              <a:t>DevOps pipeline consists of various phases, and </a:t>
            </a:r>
            <a:r>
              <a:rPr lang="en-US" sz="2000" b="0" i="0" dirty="0">
                <a:effectLst/>
              </a:rPr>
              <a:t>it tries to get rid </a:t>
            </a:r>
            <a:r>
              <a:rPr lang="en-US" sz="2000" dirty="0"/>
              <a:t>of manual operations as much possible in these phases</a:t>
            </a:r>
          </a:p>
          <a:p>
            <a:pPr indent="-228600" algn="just">
              <a:lnSpc>
                <a:spcPct val="90000"/>
              </a:lnSpc>
              <a:spcAft>
                <a:spcPts val="600"/>
              </a:spcAft>
              <a:buFont typeface="Arial" panose="020B0604020202020204" pitchFamily="34" charset="0"/>
              <a:buChar char="•"/>
            </a:pPr>
            <a:endParaRPr lang="en-US" sz="2000" dirty="0"/>
          </a:p>
          <a:p>
            <a:pPr indent="-228600" algn="just" fontAlgn="base">
              <a:lnSpc>
                <a:spcPct val="90000"/>
              </a:lnSpc>
              <a:spcAft>
                <a:spcPts val="600"/>
              </a:spcAft>
              <a:buFont typeface="Arial" panose="020B0604020202020204" pitchFamily="34" charset="0"/>
              <a:buChar char="•"/>
            </a:pPr>
            <a:r>
              <a:rPr lang="en-US" sz="2000" b="0" i="0" dirty="0">
                <a:effectLst/>
              </a:rPr>
              <a:t>It can vary project to project</a:t>
            </a:r>
          </a:p>
          <a:p>
            <a:pPr indent="-228600" algn="just" fontAlgn="base">
              <a:lnSpc>
                <a:spcPct val="90000"/>
              </a:lnSpc>
              <a:spcAft>
                <a:spcPts val="600"/>
              </a:spcAft>
              <a:buFont typeface="Arial" panose="020B0604020202020204" pitchFamily="34" charset="0"/>
              <a:buChar char="•"/>
            </a:pPr>
            <a:endParaRPr lang="en-US" sz="2000" b="0" i="0" dirty="0">
              <a:effectLst/>
            </a:endParaRPr>
          </a:p>
          <a:p>
            <a:pPr indent="-228600" algn="just" fontAlgn="base">
              <a:lnSpc>
                <a:spcPct val="90000"/>
              </a:lnSpc>
              <a:spcAft>
                <a:spcPts val="600"/>
              </a:spcAft>
              <a:buFont typeface="Arial" panose="020B0604020202020204" pitchFamily="34" charset="0"/>
              <a:buChar char="•"/>
            </a:pPr>
            <a:r>
              <a:rPr lang="en-US" sz="2000" b="0" i="0" dirty="0">
                <a:effectLst/>
              </a:rPr>
              <a:t>It may include one or more manual gates that require human intervention before it proceed to next phase</a:t>
            </a:r>
            <a:endParaRPr lang="en-US" sz="2000" dirty="0"/>
          </a:p>
        </p:txBody>
      </p:sp>
    </p:spTree>
    <p:extLst>
      <p:ext uri="{BB962C8B-B14F-4D97-AF65-F5344CB8AC3E}">
        <p14:creationId xmlns:p14="http://schemas.microsoft.com/office/powerpoint/2010/main" xmlns="" val="18628419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 name="Freeform: Shape 64">
            <a:extLst>
              <a:ext uri="{FF2B5EF4-FFF2-40B4-BE49-F238E27FC236}">
                <a16:creationId xmlns:a16="http://schemas.microsoft.com/office/drawing/2014/main" xmlns="" id="{42285737-90EE-47DC-AC80-8AE156B119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7" name="Group 66">
            <a:extLst>
              <a:ext uri="{FF2B5EF4-FFF2-40B4-BE49-F238E27FC236}">
                <a16:creationId xmlns:a16="http://schemas.microsoft.com/office/drawing/2014/main" xmlns="" id="{B57BDC17-F1B3-455F-BBF1-680AA1F25C0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3315292" y="0"/>
            <a:ext cx="2436813" cy="6858001"/>
            <a:chOff x="1320800" y="0"/>
            <a:chExt cx="2436813" cy="6858001"/>
          </a:xfrm>
        </p:grpSpPr>
        <p:sp>
          <p:nvSpPr>
            <p:cNvPr id="68" name="Freeform 6">
              <a:extLst>
                <a:ext uri="{FF2B5EF4-FFF2-40B4-BE49-F238E27FC236}">
                  <a16:creationId xmlns:a16="http://schemas.microsoft.com/office/drawing/2014/main" xmlns="" id="{64E2FA9A-FEF7-4501-B0EB-5E45EDD2177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69" name="Freeform 7">
              <a:extLst>
                <a:ext uri="{FF2B5EF4-FFF2-40B4-BE49-F238E27FC236}">
                  <a16:creationId xmlns:a16="http://schemas.microsoft.com/office/drawing/2014/main" xmlns="" id="{BC38192B-B4CB-47D4-A3B1-10010247F15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70" name="Freeform 8">
              <a:extLst>
                <a:ext uri="{FF2B5EF4-FFF2-40B4-BE49-F238E27FC236}">
                  <a16:creationId xmlns:a16="http://schemas.microsoft.com/office/drawing/2014/main" xmlns="" id="{96330E33-E171-4B0F-82B5-AF7230399B5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71" name="Freeform 9">
              <a:extLst>
                <a:ext uri="{FF2B5EF4-FFF2-40B4-BE49-F238E27FC236}">
                  <a16:creationId xmlns:a16="http://schemas.microsoft.com/office/drawing/2014/main" xmlns="" id="{332B1723-69BF-42D7-B757-0FA059E1525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72" name="Freeform 10">
              <a:extLst>
                <a:ext uri="{FF2B5EF4-FFF2-40B4-BE49-F238E27FC236}">
                  <a16:creationId xmlns:a16="http://schemas.microsoft.com/office/drawing/2014/main" xmlns="" id="{F115D62D-1E96-48D1-A78D-D370A0BFB9B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73" name="Freeform 11">
              <a:extLst>
                <a:ext uri="{FF2B5EF4-FFF2-40B4-BE49-F238E27FC236}">
                  <a16:creationId xmlns:a16="http://schemas.microsoft.com/office/drawing/2014/main" xmlns="" id="{91C2876A-169D-4822-A766-C00578C88B4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4" name="TextBox 3">
            <a:extLst>
              <a:ext uri="{FF2B5EF4-FFF2-40B4-BE49-F238E27FC236}">
                <a16:creationId xmlns:a16="http://schemas.microsoft.com/office/drawing/2014/main" xmlns="" id="{A3EF3FC4-6A2B-82CC-C8BD-D6DCBA965328}"/>
              </a:ext>
            </a:extLst>
          </p:cNvPr>
          <p:cNvSpPr txBox="1"/>
          <p:nvPr/>
        </p:nvSpPr>
        <p:spPr>
          <a:xfrm>
            <a:off x="535020" y="685800"/>
            <a:ext cx="2780271" cy="51054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a:solidFill>
                  <a:srgbClr val="FFFFFF"/>
                </a:solidFill>
                <a:latin typeface="+mj-lt"/>
                <a:ea typeface="+mj-ea"/>
                <a:cs typeface="+mj-cs"/>
              </a:rPr>
              <a:t>Lifecycle of DevOps</a:t>
            </a:r>
          </a:p>
        </p:txBody>
      </p:sp>
      <p:graphicFrame>
        <p:nvGraphicFramePr>
          <p:cNvPr id="36" name="TextBox 4">
            <a:extLst>
              <a:ext uri="{FF2B5EF4-FFF2-40B4-BE49-F238E27FC236}">
                <a16:creationId xmlns:a16="http://schemas.microsoft.com/office/drawing/2014/main" xmlns="" id="{C06024E7-0DA1-B9C3-88B6-DB7658443681}"/>
              </a:ext>
            </a:extLst>
          </p:cNvPr>
          <p:cNvGraphicFramePr/>
          <p:nvPr>
            <p:extLst>
              <p:ext uri="{D42A27DB-BD31-4B8C-83A1-F6EECF244321}">
                <p14:modId xmlns:p14="http://schemas.microsoft.com/office/powerpoint/2010/main" xmlns="" val="498812071"/>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4365484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xmlns="" id="{DCC231C8-C761-4B31-9B1C-C6D19248C6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xmlns="" id="{A3EF3FC4-6A2B-82CC-C8BD-D6DCBA965328}"/>
              </a:ext>
            </a:extLst>
          </p:cNvPr>
          <p:cNvSpPr txBox="1"/>
          <p:nvPr/>
        </p:nvSpPr>
        <p:spPr>
          <a:xfrm>
            <a:off x="0" y="557189"/>
            <a:ext cx="5399314" cy="5567891"/>
          </a:xfrm>
          <a:prstGeom prst="ellipse">
            <a:avLst/>
          </a:prstGeom>
        </p:spPr>
        <p:txBody>
          <a:bodyPr vert="horz" lIns="91440" tIns="45720" rIns="91440" bIns="45720" rtlCol="0" anchor="ctr">
            <a:normAutofit/>
          </a:bodyPr>
          <a:lstStyle/>
          <a:p>
            <a:pPr lvl="0">
              <a:lnSpc>
                <a:spcPct val="90000"/>
              </a:lnSpc>
              <a:spcBef>
                <a:spcPct val="0"/>
              </a:spcBef>
              <a:spcAft>
                <a:spcPts val="600"/>
              </a:spcAft>
            </a:pPr>
            <a:r>
              <a:rPr lang="en-US" sz="5200" b="0" i="0" kern="1200" dirty="0">
                <a:solidFill>
                  <a:schemeClr val="tx1"/>
                </a:solidFill>
                <a:latin typeface="+mj-lt"/>
                <a:ea typeface="+mj-ea"/>
                <a:cs typeface="+mj-cs"/>
              </a:rPr>
              <a:t>Continuous Development</a:t>
            </a:r>
            <a:endParaRPr lang="en-US" sz="5200" kern="1200" dirty="0">
              <a:solidFill>
                <a:schemeClr val="tx1"/>
              </a:solidFill>
              <a:latin typeface="+mj-lt"/>
              <a:ea typeface="+mj-ea"/>
              <a:cs typeface="+mj-cs"/>
            </a:endParaRPr>
          </a:p>
        </p:txBody>
      </p:sp>
      <p:graphicFrame>
        <p:nvGraphicFramePr>
          <p:cNvPr id="6" name="TextBox 1">
            <a:extLst>
              <a:ext uri="{FF2B5EF4-FFF2-40B4-BE49-F238E27FC236}">
                <a16:creationId xmlns:a16="http://schemas.microsoft.com/office/drawing/2014/main" xmlns="" id="{AE2BFABA-9D08-56CE-30BE-9532297A829A}"/>
              </a:ext>
            </a:extLst>
          </p:cNvPr>
          <p:cNvGraphicFramePr/>
          <p:nvPr>
            <p:extLst>
              <p:ext uri="{D42A27DB-BD31-4B8C-83A1-F6EECF244321}">
                <p14:modId xmlns:p14="http://schemas.microsoft.com/office/powerpoint/2010/main" xmlns="" val="3702000712"/>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7567954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xmlns="" id="{DCC231C8-C761-4B31-9B1C-C6D19248C6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xmlns="" id="{A3EF3FC4-6A2B-82CC-C8BD-D6DCBA965328}"/>
              </a:ext>
            </a:extLst>
          </p:cNvPr>
          <p:cNvSpPr txBox="1"/>
          <p:nvPr/>
        </p:nvSpPr>
        <p:spPr>
          <a:xfrm>
            <a:off x="0" y="557189"/>
            <a:ext cx="5399314" cy="5567891"/>
          </a:xfrm>
          <a:prstGeom prst="ellipse">
            <a:avLst/>
          </a:prstGeom>
        </p:spPr>
        <p:txBody>
          <a:bodyPr vert="horz" lIns="91440" tIns="45720" rIns="91440" bIns="45720" rtlCol="0" anchor="ctr">
            <a:normAutofit/>
          </a:bodyPr>
          <a:lstStyle/>
          <a:p>
            <a:pPr lvl="0">
              <a:lnSpc>
                <a:spcPct val="90000"/>
              </a:lnSpc>
              <a:spcBef>
                <a:spcPct val="0"/>
              </a:spcBef>
              <a:spcAft>
                <a:spcPts val="600"/>
              </a:spcAft>
            </a:pPr>
            <a:r>
              <a:rPr lang="en-US" sz="5200" b="0" i="0" kern="1200" dirty="0">
                <a:solidFill>
                  <a:schemeClr val="tx1"/>
                </a:solidFill>
                <a:latin typeface="+mj-lt"/>
                <a:ea typeface="+mj-ea"/>
                <a:cs typeface="+mj-cs"/>
              </a:rPr>
              <a:t>Continuous Testing</a:t>
            </a:r>
            <a:endParaRPr lang="en-US" sz="5200" kern="1200" dirty="0">
              <a:solidFill>
                <a:schemeClr val="tx1"/>
              </a:solidFill>
              <a:latin typeface="+mj-lt"/>
              <a:ea typeface="+mj-ea"/>
              <a:cs typeface="+mj-cs"/>
            </a:endParaRPr>
          </a:p>
        </p:txBody>
      </p:sp>
      <p:graphicFrame>
        <p:nvGraphicFramePr>
          <p:cNvPr id="6" name="TextBox 1">
            <a:extLst>
              <a:ext uri="{FF2B5EF4-FFF2-40B4-BE49-F238E27FC236}">
                <a16:creationId xmlns:a16="http://schemas.microsoft.com/office/drawing/2014/main" xmlns="" id="{AE2BFABA-9D08-56CE-30BE-9532297A829A}"/>
              </a:ext>
            </a:extLst>
          </p:cNvPr>
          <p:cNvGraphicFramePr/>
          <p:nvPr>
            <p:extLst>
              <p:ext uri="{D42A27DB-BD31-4B8C-83A1-F6EECF244321}">
                <p14:modId xmlns:p14="http://schemas.microsoft.com/office/powerpoint/2010/main" xmlns="" val="4284702567"/>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25493538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xmlns="" id="{DCC231C8-C761-4B31-9B1C-C6D19248C6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xmlns="" id="{A3EF3FC4-6A2B-82CC-C8BD-D6DCBA965328}"/>
              </a:ext>
            </a:extLst>
          </p:cNvPr>
          <p:cNvSpPr txBox="1"/>
          <p:nvPr/>
        </p:nvSpPr>
        <p:spPr>
          <a:xfrm>
            <a:off x="0" y="557189"/>
            <a:ext cx="5399314" cy="5567891"/>
          </a:xfrm>
          <a:prstGeom prst="ellipse">
            <a:avLst/>
          </a:prstGeom>
        </p:spPr>
        <p:txBody>
          <a:bodyPr vert="horz" lIns="91440" tIns="45720" rIns="91440" bIns="45720" rtlCol="0" anchor="ctr">
            <a:normAutofit/>
          </a:bodyPr>
          <a:lstStyle/>
          <a:p>
            <a:pPr lvl="0">
              <a:lnSpc>
                <a:spcPct val="90000"/>
              </a:lnSpc>
              <a:spcBef>
                <a:spcPct val="0"/>
              </a:spcBef>
              <a:spcAft>
                <a:spcPts val="600"/>
              </a:spcAft>
            </a:pPr>
            <a:r>
              <a:rPr lang="en-US" sz="5200" b="0" i="0" kern="1200" dirty="0">
                <a:solidFill>
                  <a:schemeClr val="tx1"/>
                </a:solidFill>
                <a:latin typeface="+mj-lt"/>
                <a:ea typeface="+mj-ea"/>
                <a:cs typeface="+mj-cs"/>
              </a:rPr>
              <a:t>Continuous Integration</a:t>
            </a:r>
            <a:endParaRPr lang="en-US" sz="5200" kern="1200" dirty="0">
              <a:solidFill>
                <a:schemeClr val="tx1"/>
              </a:solidFill>
              <a:latin typeface="+mj-lt"/>
              <a:ea typeface="+mj-ea"/>
              <a:cs typeface="+mj-cs"/>
            </a:endParaRPr>
          </a:p>
        </p:txBody>
      </p:sp>
      <p:graphicFrame>
        <p:nvGraphicFramePr>
          <p:cNvPr id="6" name="TextBox 1">
            <a:extLst>
              <a:ext uri="{FF2B5EF4-FFF2-40B4-BE49-F238E27FC236}">
                <a16:creationId xmlns:a16="http://schemas.microsoft.com/office/drawing/2014/main" xmlns="" id="{AE2BFABA-9D08-56CE-30BE-9532297A829A}"/>
              </a:ext>
            </a:extLst>
          </p:cNvPr>
          <p:cNvGraphicFramePr/>
          <p:nvPr>
            <p:extLst>
              <p:ext uri="{D42A27DB-BD31-4B8C-83A1-F6EECF244321}">
                <p14:modId xmlns:p14="http://schemas.microsoft.com/office/powerpoint/2010/main" xmlns="" val="1291965230"/>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21028914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xmlns="" id="{DCC231C8-C761-4B31-9B1C-C6D19248C6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xmlns="" id="{A3EF3FC4-6A2B-82CC-C8BD-D6DCBA965328}"/>
              </a:ext>
            </a:extLst>
          </p:cNvPr>
          <p:cNvSpPr txBox="1"/>
          <p:nvPr/>
        </p:nvSpPr>
        <p:spPr>
          <a:xfrm>
            <a:off x="0" y="557189"/>
            <a:ext cx="5399314" cy="5567891"/>
          </a:xfrm>
          <a:prstGeom prst="ellipse">
            <a:avLst/>
          </a:prstGeom>
        </p:spPr>
        <p:txBody>
          <a:bodyPr vert="horz" lIns="91440" tIns="45720" rIns="91440" bIns="45720" rtlCol="0" anchor="ctr">
            <a:normAutofit/>
          </a:bodyPr>
          <a:lstStyle/>
          <a:p>
            <a:pPr lvl="0">
              <a:lnSpc>
                <a:spcPct val="90000"/>
              </a:lnSpc>
              <a:spcBef>
                <a:spcPct val="0"/>
              </a:spcBef>
              <a:spcAft>
                <a:spcPts val="600"/>
              </a:spcAft>
            </a:pPr>
            <a:r>
              <a:rPr lang="en-US" sz="5200" b="0" i="0" kern="1200" dirty="0">
                <a:solidFill>
                  <a:schemeClr val="tx1"/>
                </a:solidFill>
                <a:latin typeface="+mj-lt"/>
                <a:ea typeface="+mj-ea"/>
                <a:cs typeface="+mj-cs"/>
              </a:rPr>
              <a:t>Continuous Deployment</a:t>
            </a:r>
            <a:endParaRPr lang="en-US" sz="5200" kern="1200" dirty="0">
              <a:solidFill>
                <a:schemeClr val="tx1"/>
              </a:solidFill>
              <a:latin typeface="+mj-lt"/>
              <a:ea typeface="+mj-ea"/>
              <a:cs typeface="+mj-cs"/>
            </a:endParaRPr>
          </a:p>
        </p:txBody>
      </p:sp>
      <p:graphicFrame>
        <p:nvGraphicFramePr>
          <p:cNvPr id="6" name="TextBox 1">
            <a:extLst>
              <a:ext uri="{FF2B5EF4-FFF2-40B4-BE49-F238E27FC236}">
                <a16:creationId xmlns:a16="http://schemas.microsoft.com/office/drawing/2014/main" xmlns="" id="{AE2BFABA-9D08-56CE-30BE-9532297A829A}"/>
              </a:ext>
            </a:extLst>
          </p:cNvPr>
          <p:cNvGraphicFramePr/>
          <p:nvPr>
            <p:extLst>
              <p:ext uri="{D42A27DB-BD31-4B8C-83A1-F6EECF244321}">
                <p14:modId xmlns:p14="http://schemas.microsoft.com/office/powerpoint/2010/main" xmlns="" val="2287161949"/>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9353020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xmlns="" id="{DCC231C8-C761-4B31-9B1C-C6D19248C6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xmlns="" id="{A3EF3FC4-6A2B-82CC-C8BD-D6DCBA965328}"/>
              </a:ext>
            </a:extLst>
          </p:cNvPr>
          <p:cNvSpPr txBox="1"/>
          <p:nvPr/>
        </p:nvSpPr>
        <p:spPr>
          <a:xfrm>
            <a:off x="0" y="557189"/>
            <a:ext cx="5399314" cy="5567891"/>
          </a:xfrm>
          <a:prstGeom prst="ellipse">
            <a:avLst/>
          </a:prstGeom>
        </p:spPr>
        <p:txBody>
          <a:bodyPr vert="horz" lIns="91440" tIns="45720" rIns="91440" bIns="45720" rtlCol="0" anchor="ctr">
            <a:normAutofit/>
          </a:bodyPr>
          <a:lstStyle/>
          <a:p>
            <a:pPr lvl="0">
              <a:lnSpc>
                <a:spcPct val="90000"/>
              </a:lnSpc>
              <a:spcBef>
                <a:spcPct val="0"/>
              </a:spcBef>
              <a:spcAft>
                <a:spcPts val="600"/>
              </a:spcAft>
            </a:pPr>
            <a:r>
              <a:rPr lang="en-US" sz="5200" b="0" i="0" kern="1200" dirty="0">
                <a:solidFill>
                  <a:schemeClr val="tx1"/>
                </a:solidFill>
                <a:latin typeface="+mj-lt"/>
                <a:ea typeface="+mj-ea"/>
                <a:cs typeface="+mj-cs"/>
              </a:rPr>
              <a:t>Continuous Monitoring</a:t>
            </a:r>
            <a:endParaRPr lang="en-US" sz="5200" kern="1200" dirty="0">
              <a:solidFill>
                <a:schemeClr val="tx1"/>
              </a:solidFill>
              <a:latin typeface="+mj-lt"/>
              <a:ea typeface="+mj-ea"/>
              <a:cs typeface="+mj-cs"/>
            </a:endParaRPr>
          </a:p>
        </p:txBody>
      </p:sp>
      <p:graphicFrame>
        <p:nvGraphicFramePr>
          <p:cNvPr id="6" name="TextBox 1">
            <a:extLst>
              <a:ext uri="{FF2B5EF4-FFF2-40B4-BE49-F238E27FC236}">
                <a16:creationId xmlns:a16="http://schemas.microsoft.com/office/drawing/2014/main" xmlns="" id="{AE2BFABA-9D08-56CE-30BE-9532297A829A}"/>
              </a:ext>
            </a:extLst>
          </p:cNvPr>
          <p:cNvGraphicFramePr/>
          <p:nvPr>
            <p:extLst>
              <p:ext uri="{D42A27DB-BD31-4B8C-83A1-F6EECF244321}">
                <p14:modId xmlns:p14="http://schemas.microsoft.com/office/powerpoint/2010/main" xmlns="" val="497803447"/>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30040000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xmlns="" id="{DCC231C8-C761-4B31-9B1C-C6D19248C6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xmlns="" id="{A3EF3FC4-6A2B-82CC-C8BD-D6DCBA965328}"/>
              </a:ext>
            </a:extLst>
          </p:cNvPr>
          <p:cNvSpPr txBox="1"/>
          <p:nvPr/>
        </p:nvSpPr>
        <p:spPr>
          <a:xfrm>
            <a:off x="0" y="557189"/>
            <a:ext cx="5399314" cy="5567891"/>
          </a:xfrm>
          <a:prstGeom prst="ellipse">
            <a:avLst/>
          </a:prstGeom>
        </p:spPr>
        <p:txBody>
          <a:bodyPr vert="horz" lIns="91440" tIns="45720" rIns="91440" bIns="45720" rtlCol="0" anchor="ctr">
            <a:normAutofit/>
          </a:bodyPr>
          <a:lstStyle/>
          <a:p>
            <a:pPr lvl="0">
              <a:lnSpc>
                <a:spcPct val="90000"/>
              </a:lnSpc>
              <a:spcBef>
                <a:spcPct val="0"/>
              </a:spcBef>
              <a:spcAft>
                <a:spcPts val="600"/>
              </a:spcAft>
            </a:pPr>
            <a:r>
              <a:rPr lang="en-US" sz="5200" b="0" i="0" kern="1200" dirty="0">
                <a:solidFill>
                  <a:schemeClr val="tx1"/>
                </a:solidFill>
                <a:latin typeface="+mj-lt"/>
                <a:ea typeface="+mj-ea"/>
                <a:cs typeface="+mj-cs"/>
              </a:rPr>
              <a:t>Continuous Feedback</a:t>
            </a:r>
            <a:endParaRPr lang="en-US" sz="5200" kern="1200" dirty="0">
              <a:solidFill>
                <a:schemeClr val="tx1"/>
              </a:solidFill>
              <a:latin typeface="+mj-lt"/>
              <a:ea typeface="+mj-ea"/>
              <a:cs typeface="+mj-cs"/>
            </a:endParaRPr>
          </a:p>
        </p:txBody>
      </p:sp>
      <p:graphicFrame>
        <p:nvGraphicFramePr>
          <p:cNvPr id="6" name="TextBox 1">
            <a:extLst>
              <a:ext uri="{FF2B5EF4-FFF2-40B4-BE49-F238E27FC236}">
                <a16:creationId xmlns:a16="http://schemas.microsoft.com/office/drawing/2014/main" xmlns="" id="{AE2BFABA-9D08-56CE-30BE-9532297A829A}"/>
              </a:ext>
            </a:extLst>
          </p:cNvPr>
          <p:cNvGraphicFramePr/>
          <p:nvPr>
            <p:extLst>
              <p:ext uri="{D42A27DB-BD31-4B8C-83A1-F6EECF244321}">
                <p14:modId xmlns:p14="http://schemas.microsoft.com/office/powerpoint/2010/main" xmlns="" val="3015046884"/>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23945512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6B481F55-EFA6-F00F-3571-C8B38CD09E1B}"/>
              </a:ext>
            </a:extLst>
          </p:cNvPr>
          <p:cNvSpPr/>
          <p:nvPr/>
        </p:nvSpPr>
        <p:spPr>
          <a:xfrm>
            <a:off x="816429" y="1589313"/>
            <a:ext cx="4697188" cy="295002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xmlns="" id="{F263DAED-946C-5A7A-23DF-E5543BDE3AB8}"/>
              </a:ext>
            </a:extLst>
          </p:cNvPr>
          <p:cNvSpPr txBox="1"/>
          <p:nvPr/>
        </p:nvSpPr>
        <p:spPr>
          <a:xfrm>
            <a:off x="1153885" y="1571187"/>
            <a:ext cx="2362201" cy="369332"/>
          </a:xfrm>
          <a:prstGeom prst="rect">
            <a:avLst/>
          </a:prstGeom>
          <a:noFill/>
        </p:spPr>
        <p:txBody>
          <a:bodyPr wrap="square" rtlCol="0">
            <a:spAutoFit/>
          </a:bodyPr>
          <a:lstStyle/>
          <a:p>
            <a:r>
              <a:rPr lang="en-US" dirty="0"/>
              <a:t>Continuous Integration</a:t>
            </a:r>
            <a:endParaRPr lang="en-IN" dirty="0"/>
          </a:p>
        </p:txBody>
      </p:sp>
      <p:sp>
        <p:nvSpPr>
          <p:cNvPr id="8" name="Rectangle: Rounded Corners 7">
            <a:extLst>
              <a:ext uri="{FF2B5EF4-FFF2-40B4-BE49-F238E27FC236}">
                <a16:creationId xmlns:a16="http://schemas.microsoft.com/office/drawing/2014/main" xmlns="" id="{FCA1709E-AD7A-6C80-1D16-BAE46184E750}"/>
              </a:ext>
            </a:extLst>
          </p:cNvPr>
          <p:cNvSpPr/>
          <p:nvPr/>
        </p:nvSpPr>
        <p:spPr>
          <a:xfrm>
            <a:off x="5725890" y="2144483"/>
            <a:ext cx="1404257" cy="5225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Acceptance Test</a:t>
            </a:r>
            <a:endParaRPr lang="en-IN" dirty="0"/>
          </a:p>
        </p:txBody>
      </p:sp>
      <p:sp>
        <p:nvSpPr>
          <p:cNvPr id="9" name="Rectangle: Rounded Corners 8">
            <a:extLst>
              <a:ext uri="{FF2B5EF4-FFF2-40B4-BE49-F238E27FC236}">
                <a16:creationId xmlns:a16="http://schemas.microsoft.com/office/drawing/2014/main" xmlns="" id="{D6D282AB-B885-594A-50F7-8BFBEE5D866E}"/>
              </a:ext>
            </a:extLst>
          </p:cNvPr>
          <p:cNvSpPr/>
          <p:nvPr/>
        </p:nvSpPr>
        <p:spPr>
          <a:xfrm>
            <a:off x="7309764" y="2155365"/>
            <a:ext cx="1404257" cy="5225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 to Staging</a:t>
            </a:r>
            <a:endParaRPr lang="en-IN" dirty="0"/>
          </a:p>
        </p:txBody>
      </p:sp>
      <p:sp>
        <p:nvSpPr>
          <p:cNvPr id="10" name="Rectangle: Rounded Corners 9">
            <a:extLst>
              <a:ext uri="{FF2B5EF4-FFF2-40B4-BE49-F238E27FC236}">
                <a16:creationId xmlns:a16="http://schemas.microsoft.com/office/drawing/2014/main" xmlns="" id="{8443AF89-34C4-11EC-DF10-180FE8D73F93}"/>
              </a:ext>
            </a:extLst>
          </p:cNvPr>
          <p:cNvSpPr/>
          <p:nvPr/>
        </p:nvSpPr>
        <p:spPr>
          <a:xfrm>
            <a:off x="9878793" y="2155365"/>
            <a:ext cx="1404257" cy="5225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 to Production</a:t>
            </a:r>
            <a:endParaRPr lang="en-IN" dirty="0"/>
          </a:p>
        </p:txBody>
      </p:sp>
      <p:sp>
        <p:nvSpPr>
          <p:cNvPr id="14" name="Rectangle: Rounded Corners 13">
            <a:extLst>
              <a:ext uri="{FF2B5EF4-FFF2-40B4-BE49-F238E27FC236}">
                <a16:creationId xmlns:a16="http://schemas.microsoft.com/office/drawing/2014/main" xmlns="" id="{B4F48CC0-C034-B89C-4EF2-8699E049929D}"/>
              </a:ext>
            </a:extLst>
          </p:cNvPr>
          <p:cNvSpPr/>
          <p:nvPr/>
        </p:nvSpPr>
        <p:spPr>
          <a:xfrm>
            <a:off x="5769433" y="3543308"/>
            <a:ext cx="1404257" cy="5225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Acceptance Test</a:t>
            </a:r>
            <a:endParaRPr lang="en-IN" dirty="0"/>
          </a:p>
        </p:txBody>
      </p:sp>
      <p:sp>
        <p:nvSpPr>
          <p:cNvPr id="15" name="Rectangle: Rounded Corners 14">
            <a:extLst>
              <a:ext uri="{FF2B5EF4-FFF2-40B4-BE49-F238E27FC236}">
                <a16:creationId xmlns:a16="http://schemas.microsoft.com/office/drawing/2014/main" xmlns="" id="{06E33252-D3FC-0536-524E-583C4C2A22C9}"/>
              </a:ext>
            </a:extLst>
          </p:cNvPr>
          <p:cNvSpPr/>
          <p:nvPr/>
        </p:nvSpPr>
        <p:spPr>
          <a:xfrm>
            <a:off x="7353307" y="3554190"/>
            <a:ext cx="1404257" cy="5225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 to Staging</a:t>
            </a:r>
            <a:endParaRPr lang="en-IN" dirty="0"/>
          </a:p>
        </p:txBody>
      </p:sp>
      <p:sp>
        <p:nvSpPr>
          <p:cNvPr id="16" name="Rectangle: Rounded Corners 15">
            <a:extLst>
              <a:ext uri="{FF2B5EF4-FFF2-40B4-BE49-F238E27FC236}">
                <a16:creationId xmlns:a16="http://schemas.microsoft.com/office/drawing/2014/main" xmlns="" id="{3BAC222F-A1EB-7C1D-C596-93D6431B182A}"/>
              </a:ext>
            </a:extLst>
          </p:cNvPr>
          <p:cNvSpPr/>
          <p:nvPr/>
        </p:nvSpPr>
        <p:spPr>
          <a:xfrm>
            <a:off x="9922336" y="3554190"/>
            <a:ext cx="1404257" cy="5225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 to Production</a:t>
            </a:r>
            <a:endParaRPr lang="en-IN" dirty="0"/>
          </a:p>
        </p:txBody>
      </p:sp>
      <p:pic>
        <p:nvPicPr>
          <p:cNvPr id="17" name="Picture 2" descr="On Switch Icon #127209 - Free Icons Library">
            <a:extLst>
              <a:ext uri="{FF2B5EF4-FFF2-40B4-BE49-F238E27FC236}">
                <a16:creationId xmlns:a16="http://schemas.microsoft.com/office/drawing/2014/main" xmlns="" id="{F61CFA02-675F-7156-2235-8C67E758EC0C}"/>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t="26282" b="26310"/>
          <a:stretch/>
        </p:blipFill>
        <p:spPr bwMode="auto">
          <a:xfrm>
            <a:off x="8931888" y="2243808"/>
            <a:ext cx="729037" cy="345627"/>
          </a:xfrm>
          <a:prstGeom prst="rect">
            <a:avLst/>
          </a:prstGeom>
          <a:noFill/>
          <a:extLst>
            <a:ext uri="{909E8E84-426E-40DD-AFC4-6F175D3DCCD1}">
              <a14:hiddenFill xmlns:a14="http://schemas.microsoft.com/office/drawing/2010/main" xmlns="">
                <a:solidFill>
                  <a:srgbClr val="FFFFFF"/>
                </a:solidFill>
              </a14:hiddenFill>
            </a:ext>
          </a:extLst>
        </p:spPr>
      </p:pic>
      <p:sp>
        <p:nvSpPr>
          <p:cNvPr id="18" name="TextBox 17">
            <a:extLst>
              <a:ext uri="{FF2B5EF4-FFF2-40B4-BE49-F238E27FC236}">
                <a16:creationId xmlns:a16="http://schemas.microsoft.com/office/drawing/2014/main" xmlns="" id="{EEF749D5-349B-0675-9DCD-1097D9E9EB39}"/>
              </a:ext>
            </a:extLst>
          </p:cNvPr>
          <p:cNvSpPr txBox="1"/>
          <p:nvPr/>
        </p:nvSpPr>
        <p:spPr>
          <a:xfrm>
            <a:off x="8850095" y="3455617"/>
            <a:ext cx="914399" cy="646331"/>
          </a:xfrm>
          <a:prstGeom prst="rect">
            <a:avLst/>
          </a:prstGeom>
          <a:noFill/>
        </p:spPr>
        <p:txBody>
          <a:bodyPr wrap="square" rtlCol="0">
            <a:spAutoFit/>
          </a:bodyPr>
          <a:lstStyle/>
          <a:p>
            <a:r>
              <a:rPr lang="en-US" dirty="0"/>
              <a:t>No Switch</a:t>
            </a:r>
            <a:endParaRPr lang="en-IN" dirty="0"/>
          </a:p>
        </p:txBody>
      </p:sp>
      <p:sp>
        <p:nvSpPr>
          <p:cNvPr id="19" name="Rectangle: Rounded Corners 18">
            <a:extLst>
              <a:ext uri="{FF2B5EF4-FFF2-40B4-BE49-F238E27FC236}">
                <a16:creationId xmlns:a16="http://schemas.microsoft.com/office/drawing/2014/main" xmlns="" id="{CD7F637B-EF2F-73E8-3C31-12782A454268}"/>
              </a:ext>
            </a:extLst>
          </p:cNvPr>
          <p:cNvSpPr/>
          <p:nvPr/>
        </p:nvSpPr>
        <p:spPr>
          <a:xfrm>
            <a:off x="3995065" y="2144342"/>
            <a:ext cx="1404257" cy="5225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a:t>
            </a:r>
            <a:endParaRPr lang="en-IN" dirty="0"/>
          </a:p>
        </p:txBody>
      </p:sp>
      <p:sp>
        <p:nvSpPr>
          <p:cNvPr id="20" name="Rectangle: Rounded Corners 19">
            <a:extLst>
              <a:ext uri="{FF2B5EF4-FFF2-40B4-BE49-F238E27FC236}">
                <a16:creationId xmlns:a16="http://schemas.microsoft.com/office/drawing/2014/main" xmlns="" id="{AF930CB2-003F-E7E8-A8C0-735B17B9C2E3}"/>
              </a:ext>
            </a:extLst>
          </p:cNvPr>
          <p:cNvSpPr/>
          <p:nvPr/>
        </p:nvSpPr>
        <p:spPr>
          <a:xfrm>
            <a:off x="2481949" y="2141625"/>
            <a:ext cx="1404257" cy="5225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Build</a:t>
            </a:r>
            <a:endParaRPr lang="en-IN" dirty="0"/>
          </a:p>
        </p:txBody>
      </p:sp>
      <p:sp>
        <p:nvSpPr>
          <p:cNvPr id="21" name="Rectangle: Rounded Corners 20">
            <a:extLst>
              <a:ext uri="{FF2B5EF4-FFF2-40B4-BE49-F238E27FC236}">
                <a16:creationId xmlns:a16="http://schemas.microsoft.com/office/drawing/2014/main" xmlns="" id="{77ED9996-A53D-3491-8BAB-79AF28466546}"/>
              </a:ext>
            </a:extLst>
          </p:cNvPr>
          <p:cNvSpPr/>
          <p:nvPr/>
        </p:nvSpPr>
        <p:spPr>
          <a:xfrm>
            <a:off x="968833" y="2131030"/>
            <a:ext cx="1404257" cy="5225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Source Code</a:t>
            </a:r>
            <a:endParaRPr lang="en-IN" dirty="0"/>
          </a:p>
        </p:txBody>
      </p:sp>
      <p:sp>
        <p:nvSpPr>
          <p:cNvPr id="23" name="Rectangle: Rounded Corners 22">
            <a:extLst>
              <a:ext uri="{FF2B5EF4-FFF2-40B4-BE49-F238E27FC236}">
                <a16:creationId xmlns:a16="http://schemas.microsoft.com/office/drawing/2014/main" xmlns="" id="{3FC4D79A-37E4-D235-E2D4-967A2AC6D7CF}"/>
              </a:ext>
            </a:extLst>
          </p:cNvPr>
          <p:cNvSpPr/>
          <p:nvPr/>
        </p:nvSpPr>
        <p:spPr>
          <a:xfrm>
            <a:off x="4016829" y="3505200"/>
            <a:ext cx="1404257" cy="5225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a:t>
            </a:r>
            <a:endParaRPr lang="en-IN" dirty="0"/>
          </a:p>
        </p:txBody>
      </p:sp>
      <p:sp>
        <p:nvSpPr>
          <p:cNvPr id="24" name="Rectangle: Rounded Corners 23">
            <a:extLst>
              <a:ext uri="{FF2B5EF4-FFF2-40B4-BE49-F238E27FC236}">
                <a16:creationId xmlns:a16="http://schemas.microsoft.com/office/drawing/2014/main" xmlns="" id="{04786229-FC2A-8688-1AD5-83CC888E2EB7}"/>
              </a:ext>
            </a:extLst>
          </p:cNvPr>
          <p:cNvSpPr/>
          <p:nvPr/>
        </p:nvSpPr>
        <p:spPr>
          <a:xfrm>
            <a:off x="2503713" y="3502483"/>
            <a:ext cx="1404257" cy="5225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Build</a:t>
            </a:r>
            <a:endParaRPr lang="en-IN" dirty="0"/>
          </a:p>
        </p:txBody>
      </p:sp>
      <p:sp>
        <p:nvSpPr>
          <p:cNvPr id="25" name="Rectangle: Rounded Corners 24">
            <a:extLst>
              <a:ext uri="{FF2B5EF4-FFF2-40B4-BE49-F238E27FC236}">
                <a16:creationId xmlns:a16="http://schemas.microsoft.com/office/drawing/2014/main" xmlns="" id="{82E23A27-9ABC-EF82-699D-37B8AF84CAA2}"/>
              </a:ext>
            </a:extLst>
          </p:cNvPr>
          <p:cNvSpPr/>
          <p:nvPr/>
        </p:nvSpPr>
        <p:spPr>
          <a:xfrm>
            <a:off x="990597" y="3491888"/>
            <a:ext cx="1404257" cy="5225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Source Code</a:t>
            </a:r>
            <a:endParaRPr lang="en-IN" dirty="0"/>
          </a:p>
        </p:txBody>
      </p:sp>
      <p:sp>
        <p:nvSpPr>
          <p:cNvPr id="26" name="TextBox 25">
            <a:extLst>
              <a:ext uri="{FF2B5EF4-FFF2-40B4-BE49-F238E27FC236}">
                <a16:creationId xmlns:a16="http://schemas.microsoft.com/office/drawing/2014/main" xmlns="" id="{D7394B5A-462C-A3B7-E8E8-F285CB8ECF50}"/>
              </a:ext>
            </a:extLst>
          </p:cNvPr>
          <p:cNvSpPr txBox="1"/>
          <p:nvPr/>
        </p:nvSpPr>
        <p:spPr>
          <a:xfrm>
            <a:off x="511995" y="105192"/>
            <a:ext cx="11168009" cy="769441"/>
          </a:xfrm>
          <a:prstGeom prst="rect">
            <a:avLst/>
          </a:prstGeom>
          <a:noFill/>
        </p:spPr>
        <p:txBody>
          <a:bodyPr wrap="square" rtlCol="0">
            <a:spAutoFit/>
          </a:bodyPr>
          <a:lstStyle/>
          <a:p>
            <a:r>
              <a:rPr lang="en-US" sz="4400" dirty="0"/>
              <a:t>DevOps Pipeline</a:t>
            </a:r>
            <a:endParaRPr lang="en-IN" sz="4400" dirty="0"/>
          </a:p>
        </p:txBody>
      </p:sp>
      <p:sp>
        <p:nvSpPr>
          <p:cNvPr id="27" name="TextBox 26">
            <a:extLst>
              <a:ext uri="{FF2B5EF4-FFF2-40B4-BE49-F238E27FC236}">
                <a16:creationId xmlns:a16="http://schemas.microsoft.com/office/drawing/2014/main" xmlns="" id="{C7B8995B-4908-B000-A287-BDAA05CC2385}"/>
              </a:ext>
            </a:extLst>
          </p:cNvPr>
          <p:cNvSpPr txBox="1"/>
          <p:nvPr/>
        </p:nvSpPr>
        <p:spPr>
          <a:xfrm>
            <a:off x="6281056" y="2743200"/>
            <a:ext cx="2416633" cy="370114"/>
          </a:xfrm>
          <a:prstGeom prst="rect">
            <a:avLst/>
          </a:prstGeom>
          <a:noFill/>
        </p:spPr>
        <p:txBody>
          <a:bodyPr wrap="square" rtlCol="0">
            <a:spAutoFit/>
          </a:bodyPr>
          <a:lstStyle/>
          <a:p>
            <a:r>
              <a:rPr lang="en-US" dirty="0"/>
              <a:t>Continuous Delivery</a:t>
            </a:r>
            <a:endParaRPr lang="en-IN" dirty="0"/>
          </a:p>
        </p:txBody>
      </p:sp>
      <p:sp>
        <p:nvSpPr>
          <p:cNvPr id="28" name="TextBox 27">
            <a:extLst>
              <a:ext uri="{FF2B5EF4-FFF2-40B4-BE49-F238E27FC236}">
                <a16:creationId xmlns:a16="http://schemas.microsoft.com/office/drawing/2014/main" xmlns="" id="{E3A4173F-1112-4664-7AAE-8B4312F1C3D2}"/>
              </a:ext>
            </a:extLst>
          </p:cNvPr>
          <p:cNvSpPr txBox="1"/>
          <p:nvPr/>
        </p:nvSpPr>
        <p:spPr>
          <a:xfrm>
            <a:off x="6281053" y="4093030"/>
            <a:ext cx="2569042" cy="369332"/>
          </a:xfrm>
          <a:prstGeom prst="rect">
            <a:avLst/>
          </a:prstGeom>
          <a:noFill/>
        </p:spPr>
        <p:txBody>
          <a:bodyPr wrap="square" rtlCol="0">
            <a:spAutoFit/>
          </a:bodyPr>
          <a:lstStyle/>
          <a:p>
            <a:r>
              <a:rPr lang="en-US" dirty="0"/>
              <a:t>Continuous Deployment</a:t>
            </a:r>
            <a:endParaRPr lang="en-IN" dirty="0"/>
          </a:p>
        </p:txBody>
      </p:sp>
      <p:sp>
        <p:nvSpPr>
          <p:cNvPr id="29" name="TextBox 28">
            <a:extLst>
              <a:ext uri="{FF2B5EF4-FFF2-40B4-BE49-F238E27FC236}">
                <a16:creationId xmlns:a16="http://schemas.microsoft.com/office/drawing/2014/main" xmlns="" id="{37F0DE85-24FE-B858-4390-660AB5AE3457}"/>
              </a:ext>
            </a:extLst>
          </p:cNvPr>
          <p:cNvSpPr txBox="1"/>
          <p:nvPr/>
        </p:nvSpPr>
        <p:spPr>
          <a:xfrm>
            <a:off x="8708577" y="1572387"/>
            <a:ext cx="914399" cy="646331"/>
          </a:xfrm>
          <a:prstGeom prst="rect">
            <a:avLst/>
          </a:prstGeom>
          <a:noFill/>
        </p:spPr>
        <p:txBody>
          <a:bodyPr wrap="square" rtlCol="0">
            <a:spAutoFit/>
          </a:bodyPr>
          <a:lstStyle/>
          <a:p>
            <a:r>
              <a:rPr lang="en-US" dirty="0"/>
              <a:t>Manual Switch</a:t>
            </a:r>
            <a:endParaRPr lang="en-IN" dirty="0"/>
          </a:p>
        </p:txBody>
      </p:sp>
      <p:sp>
        <p:nvSpPr>
          <p:cNvPr id="30" name="Rectangle 29">
            <a:extLst>
              <a:ext uri="{FF2B5EF4-FFF2-40B4-BE49-F238E27FC236}">
                <a16:creationId xmlns:a16="http://schemas.microsoft.com/office/drawing/2014/main" xmlns="" id="{8261344B-B9CE-A7F8-DBE5-41E59C91B2ED}"/>
              </a:ext>
            </a:extLst>
          </p:cNvPr>
          <p:cNvSpPr/>
          <p:nvPr/>
        </p:nvSpPr>
        <p:spPr>
          <a:xfrm>
            <a:off x="5617025" y="1589314"/>
            <a:ext cx="5758546" cy="150571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xmlns="" id="{364A8038-A2BF-5E02-A2A9-A91B58DB6953}"/>
              </a:ext>
            </a:extLst>
          </p:cNvPr>
          <p:cNvSpPr/>
          <p:nvPr/>
        </p:nvSpPr>
        <p:spPr>
          <a:xfrm>
            <a:off x="5627908" y="3222172"/>
            <a:ext cx="5758546" cy="150571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p:cNvSpPr txBox="1"/>
          <p:nvPr/>
        </p:nvSpPr>
        <p:spPr>
          <a:xfrm>
            <a:off x="576775" y="5261317"/>
            <a:ext cx="11197883" cy="923330"/>
          </a:xfrm>
          <a:prstGeom prst="rect">
            <a:avLst/>
          </a:prstGeom>
          <a:noFill/>
        </p:spPr>
        <p:txBody>
          <a:bodyPr wrap="square" rtlCol="0">
            <a:spAutoFit/>
          </a:bodyPr>
          <a:lstStyle/>
          <a:p>
            <a:r>
              <a:rPr lang="en-US" dirty="0" smtClean="0"/>
              <a:t>The management of deployment pipelines can be approached prior to releasing artifacts into production. </a:t>
            </a:r>
            <a:r>
              <a:rPr lang="en-US" dirty="0" smtClean="0"/>
              <a:t>Continuous Delivery and Continuous Deployment are the </a:t>
            </a:r>
            <a:r>
              <a:rPr lang="en-US" dirty="0" smtClean="0"/>
              <a:t>strategies focusing on the roles of manual intervention and approval automation.</a:t>
            </a:r>
            <a:endParaRPr lang="en-US" dirty="0"/>
          </a:p>
        </p:txBody>
      </p:sp>
    </p:spTree>
    <p:extLst>
      <p:ext uri="{BB962C8B-B14F-4D97-AF65-F5344CB8AC3E}">
        <p14:creationId xmlns:p14="http://schemas.microsoft.com/office/powerpoint/2010/main" xmlns="" val="28952064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xmlns="" id="{68575C10-8187-4AC4-AD72-C754EAFD286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465429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xmlns="" id="{0C11BEF5-66BC-C415-6814-26028120C253}"/>
              </a:ext>
            </a:extLst>
          </p:cNvPr>
          <p:cNvSpPr txBox="1"/>
          <p:nvPr/>
        </p:nvSpPr>
        <p:spPr>
          <a:xfrm>
            <a:off x="762000" y="559678"/>
            <a:ext cx="3567915" cy="495249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a:solidFill>
                  <a:schemeClr val="bg1"/>
                </a:solidFill>
                <a:latin typeface="+mj-lt"/>
                <a:ea typeface="+mj-ea"/>
                <a:cs typeface="+mj-cs"/>
              </a:rPr>
              <a:t>Software Development Life Cycle</a:t>
            </a:r>
          </a:p>
        </p:txBody>
      </p:sp>
      <p:cxnSp>
        <p:nvCxnSpPr>
          <p:cNvPr id="18" name="Straight Connector 17">
            <a:extLst>
              <a:ext uri="{FF2B5EF4-FFF2-40B4-BE49-F238E27FC236}">
                <a16:creationId xmlns:a16="http://schemas.microsoft.com/office/drawing/2014/main" xmlns="" id="{74E776C9-ED67-41B7-B3A3-4DF76EF3ACE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0" y="6199730"/>
            <a:ext cx="42976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12" name="TextBox 4">
            <a:extLst>
              <a:ext uri="{FF2B5EF4-FFF2-40B4-BE49-F238E27FC236}">
                <a16:creationId xmlns:a16="http://schemas.microsoft.com/office/drawing/2014/main" xmlns="" id="{F45EAC81-DFA4-B6C6-DEE3-FECE1D4BA00D}"/>
              </a:ext>
            </a:extLst>
          </p:cNvPr>
          <p:cNvGraphicFramePr/>
          <p:nvPr>
            <p:extLst>
              <p:ext uri="{D42A27DB-BD31-4B8C-83A1-F6EECF244321}">
                <p14:modId xmlns:p14="http://schemas.microsoft.com/office/powerpoint/2010/main" xmlns="" val="2307986337"/>
              </p:ext>
            </p:extLst>
          </p:nvPr>
        </p:nvGraphicFramePr>
        <p:xfrm>
          <a:off x="5181600" y="568325"/>
          <a:ext cx="6248400" cy="5656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1970512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xmlns="" id="{D7394B5A-462C-A3B7-E8E8-F285CB8ECF50}"/>
              </a:ext>
            </a:extLst>
          </p:cNvPr>
          <p:cNvSpPr txBox="1"/>
          <p:nvPr/>
        </p:nvSpPr>
        <p:spPr>
          <a:xfrm>
            <a:off x="253215" y="105192"/>
            <a:ext cx="11769969" cy="769441"/>
          </a:xfrm>
          <a:prstGeom prst="rect">
            <a:avLst/>
          </a:prstGeom>
          <a:noFill/>
        </p:spPr>
        <p:txBody>
          <a:bodyPr wrap="square" rtlCol="0">
            <a:spAutoFit/>
          </a:bodyPr>
          <a:lstStyle/>
          <a:p>
            <a:r>
              <a:rPr lang="en-US" sz="4400" dirty="0" smtClean="0"/>
              <a:t>Continuous Delivery and Continuous Deployment</a:t>
            </a:r>
            <a:endParaRPr lang="en-IN" sz="4400" dirty="0"/>
          </a:p>
        </p:txBody>
      </p:sp>
      <p:sp>
        <p:nvSpPr>
          <p:cNvPr id="32" name="TextBox 31"/>
          <p:cNvSpPr txBox="1"/>
          <p:nvPr/>
        </p:nvSpPr>
        <p:spPr>
          <a:xfrm>
            <a:off x="689320" y="1322277"/>
            <a:ext cx="10719582" cy="3416320"/>
          </a:xfrm>
          <a:prstGeom prst="rect">
            <a:avLst/>
          </a:prstGeom>
          <a:noFill/>
        </p:spPr>
        <p:txBody>
          <a:bodyPr wrap="square" rtlCol="0">
            <a:spAutoFit/>
          </a:bodyPr>
          <a:lstStyle/>
          <a:p>
            <a:r>
              <a:rPr lang="en-US" b="1" dirty="0" smtClean="0"/>
              <a:t>Continuous </a:t>
            </a:r>
            <a:r>
              <a:rPr lang="en-US" b="1" dirty="0" smtClean="0"/>
              <a:t>Delivery</a:t>
            </a:r>
            <a:endParaRPr lang="en-US" b="1" dirty="0" smtClean="0"/>
          </a:p>
          <a:p>
            <a:pPr fontAlgn="ctr"/>
            <a:endParaRPr lang="en-US" dirty="0" smtClean="0"/>
          </a:p>
          <a:p>
            <a:pPr fontAlgn="ctr"/>
            <a:r>
              <a:rPr lang="en-US" dirty="0" smtClean="0"/>
              <a:t>	</a:t>
            </a:r>
            <a:r>
              <a:rPr lang="en-US" dirty="0" smtClean="0"/>
              <a:t>Automates </a:t>
            </a:r>
            <a:r>
              <a:rPr lang="en-US" dirty="0" smtClean="0"/>
              <a:t>the software release process, but requires a manual decision to deploy to production. This gives developers time to review changes and coordinate with other business activities. Continuous delivery is a good choice for organizations that need to balance speed and reliability. </a:t>
            </a:r>
            <a:endParaRPr lang="en-US" dirty="0" smtClean="0"/>
          </a:p>
          <a:p>
            <a:pPr fontAlgn="ctr"/>
            <a:endParaRPr lang="en-US" dirty="0" smtClean="0"/>
          </a:p>
          <a:p>
            <a:pPr fontAlgn="ctr"/>
            <a:endParaRPr lang="en-US" dirty="0" smtClean="0"/>
          </a:p>
          <a:p>
            <a:r>
              <a:rPr lang="en-US" b="1" dirty="0" smtClean="0"/>
              <a:t>Continuous </a:t>
            </a:r>
            <a:r>
              <a:rPr lang="en-US" b="1" dirty="0" smtClean="0"/>
              <a:t>Deployment</a:t>
            </a:r>
            <a:endParaRPr lang="en-US" b="1" dirty="0" smtClean="0"/>
          </a:p>
          <a:p>
            <a:r>
              <a:rPr lang="en-US" dirty="0" smtClean="0"/>
              <a:t>	Automates </a:t>
            </a:r>
            <a:r>
              <a:rPr lang="en-US" dirty="0" smtClean="0"/>
              <a:t>the entire release process, including the deployment to production. This means that every change that passes all stages of the production pipeline is automatically released to customers. Continuous deployment is a good choice for organizations that want to quickly innovate and minimize release friction. However, it has a higher risk because of the lack of manual intervention</a:t>
            </a:r>
            <a:endParaRPr lang="en-US" dirty="0"/>
          </a:p>
        </p:txBody>
      </p:sp>
    </p:spTree>
    <p:extLst>
      <p:ext uri="{BB962C8B-B14F-4D97-AF65-F5344CB8AC3E}">
        <p14:creationId xmlns:p14="http://schemas.microsoft.com/office/powerpoint/2010/main" xmlns="" val="28952064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A677AEF0-2607-6949-6A9D-526634A3BBF8}"/>
              </a:ext>
            </a:extLst>
          </p:cNvPr>
          <p:cNvPicPr>
            <a:picLocks noChangeAspect="1"/>
          </p:cNvPicPr>
          <p:nvPr/>
        </p:nvPicPr>
        <p:blipFill>
          <a:blip r:embed="rId2"/>
          <a:stretch>
            <a:fillRect/>
          </a:stretch>
        </p:blipFill>
        <p:spPr>
          <a:xfrm>
            <a:off x="345413" y="811121"/>
            <a:ext cx="5953125" cy="2676525"/>
          </a:xfrm>
          <a:prstGeom prst="rect">
            <a:avLst/>
          </a:prstGeom>
        </p:spPr>
      </p:pic>
      <p:pic>
        <p:nvPicPr>
          <p:cNvPr id="6" name="Picture 5">
            <a:extLst>
              <a:ext uri="{FF2B5EF4-FFF2-40B4-BE49-F238E27FC236}">
                <a16:creationId xmlns:a16="http://schemas.microsoft.com/office/drawing/2014/main" xmlns="" id="{D7A463C7-928F-CB18-AA28-CB2573799AB3}"/>
              </a:ext>
            </a:extLst>
          </p:cNvPr>
          <p:cNvPicPr>
            <a:picLocks noChangeAspect="1"/>
          </p:cNvPicPr>
          <p:nvPr/>
        </p:nvPicPr>
        <p:blipFill>
          <a:blip r:embed="rId3"/>
          <a:stretch>
            <a:fillRect/>
          </a:stretch>
        </p:blipFill>
        <p:spPr>
          <a:xfrm>
            <a:off x="259689" y="4011090"/>
            <a:ext cx="6124575" cy="2724150"/>
          </a:xfrm>
          <a:prstGeom prst="rect">
            <a:avLst/>
          </a:prstGeom>
        </p:spPr>
      </p:pic>
      <p:pic>
        <p:nvPicPr>
          <p:cNvPr id="7" name="Picture 6">
            <a:extLst>
              <a:ext uri="{FF2B5EF4-FFF2-40B4-BE49-F238E27FC236}">
                <a16:creationId xmlns:a16="http://schemas.microsoft.com/office/drawing/2014/main" xmlns="" id="{12F83E85-B77B-2095-CC46-3F4B919402D6}"/>
              </a:ext>
            </a:extLst>
          </p:cNvPr>
          <p:cNvPicPr>
            <a:picLocks noChangeAspect="1"/>
          </p:cNvPicPr>
          <p:nvPr/>
        </p:nvPicPr>
        <p:blipFill>
          <a:blip r:embed="rId4"/>
          <a:stretch>
            <a:fillRect/>
          </a:stretch>
        </p:blipFill>
        <p:spPr>
          <a:xfrm>
            <a:off x="6096000" y="1853950"/>
            <a:ext cx="5915025" cy="2533650"/>
          </a:xfrm>
          <a:prstGeom prst="rect">
            <a:avLst/>
          </a:prstGeom>
        </p:spPr>
      </p:pic>
      <p:sp>
        <p:nvSpPr>
          <p:cNvPr id="3" name="TextBox 2">
            <a:extLst>
              <a:ext uri="{FF2B5EF4-FFF2-40B4-BE49-F238E27FC236}">
                <a16:creationId xmlns:a16="http://schemas.microsoft.com/office/drawing/2014/main" xmlns="" id="{2F14A92E-FD3E-9824-F6D1-78FB720C35B2}"/>
              </a:ext>
            </a:extLst>
          </p:cNvPr>
          <p:cNvSpPr txBox="1"/>
          <p:nvPr/>
        </p:nvSpPr>
        <p:spPr>
          <a:xfrm>
            <a:off x="511995" y="61648"/>
            <a:ext cx="11168009" cy="769441"/>
          </a:xfrm>
          <a:prstGeom prst="rect">
            <a:avLst/>
          </a:prstGeom>
          <a:noFill/>
        </p:spPr>
        <p:txBody>
          <a:bodyPr wrap="square" rtlCol="0">
            <a:spAutoFit/>
          </a:bodyPr>
          <a:lstStyle/>
          <a:p>
            <a:r>
              <a:rPr lang="en-US" sz="4400" dirty="0"/>
              <a:t>DevOps Lifecycle</a:t>
            </a:r>
            <a:endParaRPr lang="en-IN" sz="4400" dirty="0"/>
          </a:p>
        </p:txBody>
      </p:sp>
    </p:spTree>
    <p:extLst>
      <p:ext uri="{BB962C8B-B14F-4D97-AF65-F5344CB8AC3E}">
        <p14:creationId xmlns:p14="http://schemas.microsoft.com/office/powerpoint/2010/main" xmlns="" val="10354839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96DB402-9EF9-7DCF-C3C1-21650C07CFB4}"/>
              </a:ext>
            </a:extLst>
          </p:cNvPr>
          <p:cNvSpPr txBox="1"/>
          <p:nvPr/>
        </p:nvSpPr>
        <p:spPr>
          <a:xfrm>
            <a:off x="340503" y="1655286"/>
            <a:ext cx="4609057" cy="2610042"/>
          </a:xfrm>
          <a:prstGeom prst="ellipse">
            <a:avLst/>
          </a:prstGeom>
        </p:spPr>
        <p:txBody>
          <a:bodyPr vert="horz" lIns="91440" tIns="45720" rIns="91440" bIns="45720" rtlCol="0" anchor="b">
            <a:normAutofit/>
          </a:bodyPr>
          <a:lstStyle/>
          <a:p>
            <a:pPr>
              <a:lnSpc>
                <a:spcPct val="90000"/>
              </a:lnSpc>
              <a:spcBef>
                <a:spcPct val="0"/>
              </a:spcBef>
              <a:spcAft>
                <a:spcPts val="600"/>
              </a:spcAft>
            </a:pPr>
            <a:r>
              <a:rPr lang="en-US" sz="5400" kern="1200" dirty="0">
                <a:solidFill>
                  <a:schemeClr val="tx1"/>
                </a:solidFill>
                <a:latin typeface="+mj-lt"/>
                <a:ea typeface="+mj-ea"/>
                <a:cs typeface="+mj-cs"/>
              </a:rPr>
              <a:t>DevOps Ecosystem</a:t>
            </a:r>
          </a:p>
        </p:txBody>
      </p:sp>
      <p:sp>
        <p:nvSpPr>
          <p:cNvPr id="1068" name="Freeform: Shape 1067">
            <a:extLst>
              <a:ext uri="{FF2B5EF4-FFF2-40B4-BE49-F238E27FC236}">
                <a16:creationId xmlns:a16="http://schemas.microsoft.com/office/drawing/2014/main" xmlns="" id="{F6EF57EF-D042-41D3-83E8-41A1FE6C11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5532876" cy="1290953"/>
          </a:xfrm>
          <a:custGeom>
            <a:avLst/>
            <a:gdLst>
              <a:gd name="connsiteX0" fmla="*/ 0 w 5532876"/>
              <a:gd name="connsiteY0" fmla="*/ 0 h 1290953"/>
              <a:gd name="connsiteX1" fmla="*/ 5532876 w 5532876"/>
              <a:gd name="connsiteY1" fmla="*/ 0 h 1290953"/>
              <a:gd name="connsiteX2" fmla="*/ 4936972 w 5532876"/>
              <a:gd name="connsiteY2" fmla="*/ 1290953 h 1290953"/>
              <a:gd name="connsiteX3" fmla="*/ 0 w 5532876"/>
              <a:gd name="connsiteY3" fmla="*/ 1290953 h 1290953"/>
            </a:gdLst>
            <a:ahLst/>
            <a:cxnLst>
              <a:cxn ang="0">
                <a:pos x="connsiteX0" y="connsiteY0"/>
              </a:cxn>
              <a:cxn ang="0">
                <a:pos x="connsiteX1" y="connsiteY1"/>
              </a:cxn>
              <a:cxn ang="0">
                <a:pos x="connsiteX2" y="connsiteY2"/>
              </a:cxn>
              <a:cxn ang="0">
                <a:pos x="connsiteX3" y="connsiteY3"/>
              </a:cxn>
            </a:cxnLst>
            <a:rect l="l" t="t" r="r" b="b"/>
            <a:pathLst>
              <a:path w="5532876" h="1290953">
                <a:moveTo>
                  <a:pt x="0" y="0"/>
                </a:moveTo>
                <a:lnTo>
                  <a:pt x="5532876" y="0"/>
                </a:lnTo>
                <a:lnTo>
                  <a:pt x="4936972" y="1290953"/>
                </a:lnTo>
                <a:lnTo>
                  <a:pt x="0" y="1290953"/>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0" name="Freeform: Shape 1069">
            <a:extLst>
              <a:ext uri="{FF2B5EF4-FFF2-40B4-BE49-F238E27FC236}">
                <a16:creationId xmlns:a16="http://schemas.microsoft.com/office/drawing/2014/main" xmlns="" id="{D00A59BB-A268-4F3E-9D41-CA265AF168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097841" y="1"/>
            <a:ext cx="7094159" cy="1290953"/>
          </a:xfrm>
          <a:custGeom>
            <a:avLst/>
            <a:gdLst>
              <a:gd name="connsiteX0" fmla="*/ 595904 w 7094159"/>
              <a:gd name="connsiteY0" fmla="*/ 0 h 1290953"/>
              <a:gd name="connsiteX1" fmla="*/ 7094159 w 7094159"/>
              <a:gd name="connsiteY1" fmla="*/ 0 h 1290953"/>
              <a:gd name="connsiteX2" fmla="*/ 7094159 w 7094159"/>
              <a:gd name="connsiteY2" fmla="*/ 1290553 h 1290953"/>
              <a:gd name="connsiteX3" fmla="*/ 5920618 w 7094159"/>
              <a:gd name="connsiteY3" fmla="*/ 1290553 h 1290953"/>
              <a:gd name="connsiteX4" fmla="*/ 5920618 w 7094159"/>
              <a:gd name="connsiteY4" fmla="*/ 1290953 h 1290953"/>
              <a:gd name="connsiteX5" fmla="*/ 2729248 w 7094159"/>
              <a:gd name="connsiteY5" fmla="*/ 1290953 h 1290953"/>
              <a:gd name="connsiteX6" fmla="*/ 2574303 w 7094159"/>
              <a:gd name="connsiteY6" fmla="*/ 1290953 h 1290953"/>
              <a:gd name="connsiteX7" fmla="*/ 0 w 7094159"/>
              <a:gd name="connsiteY7" fmla="*/ 1290953 h 1290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159" h="1290953">
                <a:moveTo>
                  <a:pt x="595904" y="0"/>
                </a:moveTo>
                <a:lnTo>
                  <a:pt x="7094159" y="0"/>
                </a:lnTo>
                <a:lnTo>
                  <a:pt x="7094159" y="1290553"/>
                </a:lnTo>
                <a:lnTo>
                  <a:pt x="5920618" y="1290553"/>
                </a:lnTo>
                <a:lnTo>
                  <a:pt x="5920618" y="1290953"/>
                </a:lnTo>
                <a:lnTo>
                  <a:pt x="2729248" y="1290953"/>
                </a:lnTo>
                <a:lnTo>
                  <a:pt x="2574303" y="1290953"/>
                </a:lnTo>
                <a:lnTo>
                  <a:pt x="0" y="1290953"/>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How to Become an DevOps Engineer in 2020 | by Shane Shown | The Startup |  Medium">
            <a:extLst>
              <a:ext uri="{FF2B5EF4-FFF2-40B4-BE49-F238E27FC236}">
                <a16:creationId xmlns:a16="http://schemas.microsoft.com/office/drawing/2014/main" xmlns="" id="{359E7B1B-EA7D-631C-29B3-2E1DE401C604}"/>
              </a:ext>
            </a:extLst>
          </p:cNvPr>
          <p:cNvPicPr>
            <a:picLocks noChangeAspect="1" noChangeArrowheads="1"/>
          </p:cNvPicPr>
          <p:nvPr/>
        </p:nvPicPr>
        <p:blipFill>
          <a:blip r:embed="rId3">
            <a:extLst>
              <a:ext uri="{28A0092B-C50C-407E-A947-70E740481C1C}">
                <a14:useLocalDpi xmlns:a14="http://schemas.microsoft.com/office/drawing/2010/main" xmlns="" val="0"/>
              </a:ext>
            </a:extLst>
          </a:blip>
          <a:stretch>
            <a:fillRect/>
          </a:stretch>
        </p:blipFill>
        <p:spPr bwMode="auto">
          <a:xfrm>
            <a:off x="4389120" y="1565062"/>
            <a:ext cx="6592919" cy="3489109"/>
          </a:xfrm>
          <a:prstGeom prst="rect">
            <a:avLst/>
          </a:prstGeom>
          <a:noFill/>
          <a:extLst>
            <a:ext uri="{909E8E84-426E-40DD-AFC4-6F175D3DCCD1}">
              <a14:hiddenFill xmlns:a14="http://schemas.microsoft.com/office/drawing/2010/main" xmlns="">
                <a:solidFill>
                  <a:srgbClr val="FFFFFF"/>
                </a:solidFill>
              </a14:hiddenFill>
            </a:ext>
          </a:extLst>
        </p:spPr>
      </p:pic>
      <p:sp>
        <p:nvSpPr>
          <p:cNvPr id="1072" name="Freeform: Shape 1071">
            <a:extLst>
              <a:ext uri="{FF2B5EF4-FFF2-40B4-BE49-F238E27FC236}">
                <a16:creationId xmlns:a16="http://schemas.microsoft.com/office/drawing/2014/main" xmlns="" id="{63794DCE-9D34-40DF-AB3F-06DA8ACCDA9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622116" y="5450103"/>
            <a:ext cx="5569884" cy="1407897"/>
          </a:xfrm>
          <a:custGeom>
            <a:avLst/>
            <a:gdLst>
              <a:gd name="connsiteX0" fmla="*/ 652041 w 5569884"/>
              <a:gd name="connsiteY0" fmla="*/ 0 h 1407897"/>
              <a:gd name="connsiteX1" fmla="*/ 5569884 w 5569884"/>
              <a:gd name="connsiteY1" fmla="*/ 0 h 1407897"/>
              <a:gd name="connsiteX2" fmla="*/ 5569884 w 5569884"/>
              <a:gd name="connsiteY2" fmla="*/ 1407897 h 1407897"/>
              <a:gd name="connsiteX3" fmla="*/ 0 w 5569884"/>
              <a:gd name="connsiteY3" fmla="*/ 1407897 h 1407897"/>
            </a:gdLst>
            <a:ahLst/>
            <a:cxnLst>
              <a:cxn ang="0">
                <a:pos x="connsiteX0" y="connsiteY0"/>
              </a:cxn>
              <a:cxn ang="0">
                <a:pos x="connsiteX1" y="connsiteY1"/>
              </a:cxn>
              <a:cxn ang="0">
                <a:pos x="connsiteX2" y="connsiteY2"/>
              </a:cxn>
              <a:cxn ang="0">
                <a:pos x="connsiteX3" y="connsiteY3"/>
              </a:cxn>
            </a:cxnLst>
            <a:rect l="l" t="t" r="r" b="b"/>
            <a:pathLst>
              <a:path w="5569884" h="1407897">
                <a:moveTo>
                  <a:pt x="652041" y="0"/>
                </a:moveTo>
                <a:lnTo>
                  <a:pt x="5569884" y="0"/>
                </a:lnTo>
                <a:lnTo>
                  <a:pt x="5569884" y="1407897"/>
                </a:lnTo>
                <a:lnTo>
                  <a:pt x="0" y="140789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4" name="Freeform: Shape 1073">
            <a:extLst>
              <a:ext uri="{FF2B5EF4-FFF2-40B4-BE49-F238E27FC236}">
                <a16:creationId xmlns:a16="http://schemas.microsoft.com/office/drawing/2014/main" xmlns="" id="{45006452-918C-4282-A72C-C9692B66910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5450103"/>
            <a:ext cx="7114535" cy="1407897"/>
          </a:xfrm>
          <a:custGeom>
            <a:avLst/>
            <a:gdLst>
              <a:gd name="connsiteX0" fmla="*/ 0 w 7114535"/>
              <a:gd name="connsiteY0" fmla="*/ 0 h 1407897"/>
              <a:gd name="connsiteX1" fmla="*/ 1189345 w 7114535"/>
              <a:gd name="connsiteY1" fmla="*/ 0 h 1407897"/>
              <a:gd name="connsiteX2" fmla="*/ 7114535 w 7114535"/>
              <a:gd name="connsiteY2" fmla="*/ 0 h 1407897"/>
              <a:gd name="connsiteX3" fmla="*/ 6462495 w 7114535"/>
              <a:gd name="connsiteY3" fmla="*/ 1407897 h 1407897"/>
              <a:gd name="connsiteX4" fmla="*/ 0 w 7114535"/>
              <a:gd name="connsiteY4" fmla="*/ 1407897 h 1407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535" h="1407897">
                <a:moveTo>
                  <a:pt x="0" y="0"/>
                </a:moveTo>
                <a:lnTo>
                  <a:pt x="1189345" y="0"/>
                </a:lnTo>
                <a:lnTo>
                  <a:pt x="7114535" y="0"/>
                </a:lnTo>
                <a:lnTo>
                  <a:pt x="6462495" y="1407897"/>
                </a:lnTo>
                <a:lnTo>
                  <a:pt x="0" y="1407897"/>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xmlns="" val="3792824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42A4FC2C-047E-45A5-965D-8E1E3BF09B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aphicFrame>
        <p:nvGraphicFramePr>
          <p:cNvPr id="2" name="Diagram 1">
            <a:extLst>
              <a:ext uri="{FF2B5EF4-FFF2-40B4-BE49-F238E27FC236}">
                <a16:creationId xmlns:a16="http://schemas.microsoft.com/office/drawing/2014/main" xmlns="" id="{1DFAE41A-AB5B-8563-704E-50C930316F22}"/>
              </a:ext>
            </a:extLst>
          </p:cNvPr>
          <p:cNvGraphicFramePr/>
          <p:nvPr>
            <p:extLst>
              <p:ext uri="{D42A27DB-BD31-4B8C-83A1-F6EECF244321}">
                <p14:modId xmlns:p14="http://schemas.microsoft.com/office/powerpoint/2010/main" xmlns="" val="2167090064"/>
              </p:ext>
            </p:extLst>
          </p:nvPr>
        </p:nvGraphicFramePr>
        <p:xfrm>
          <a:off x="797637" y="997544"/>
          <a:ext cx="1051262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xmlns="" id="{D6B3C37B-D8AC-57DA-DFF7-1B66C651517A}"/>
              </a:ext>
            </a:extLst>
          </p:cNvPr>
          <p:cNvSpPr txBox="1"/>
          <p:nvPr/>
        </p:nvSpPr>
        <p:spPr>
          <a:xfrm>
            <a:off x="511995" y="116074"/>
            <a:ext cx="11168009" cy="769441"/>
          </a:xfrm>
          <a:prstGeom prst="rect">
            <a:avLst/>
          </a:prstGeom>
          <a:noFill/>
        </p:spPr>
        <p:txBody>
          <a:bodyPr wrap="square" rtlCol="0">
            <a:spAutoFit/>
          </a:bodyPr>
          <a:lstStyle/>
          <a:p>
            <a:pPr>
              <a:spcAft>
                <a:spcPts val="600"/>
              </a:spcAft>
            </a:pPr>
            <a:r>
              <a:rPr lang="en-US" sz="4400"/>
              <a:t>Market trends of DevOps</a:t>
            </a:r>
            <a:endParaRPr lang="en-IN" sz="4400"/>
          </a:p>
        </p:txBody>
      </p:sp>
    </p:spTree>
    <p:extLst>
      <p:ext uri="{BB962C8B-B14F-4D97-AF65-F5344CB8AC3E}">
        <p14:creationId xmlns:p14="http://schemas.microsoft.com/office/powerpoint/2010/main" xmlns="" val="26357671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xmlns="" id="{7D144591-E9E9-4209-8701-3BB48A917D5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xmlns="" id="{A3EF3FC4-6A2B-82CC-C8BD-D6DCBA965328}"/>
              </a:ext>
            </a:extLst>
          </p:cNvPr>
          <p:cNvSpPr txBox="1"/>
          <p:nvPr/>
        </p:nvSpPr>
        <p:spPr>
          <a:xfrm>
            <a:off x="828750" y="547713"/>
            <a:ext cx="2682177" cy="557736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200" b="1" i="0" kern="1200" dirty="0">
                <a:solidFill>
                  <a:schemeClr val="tx1"/>
                </a:solidFill>
                <a:effectLst/>
                <a:latin typeface="+mj-lt"/>
                <a:ea typeface="+mj-ea"/>
                <a:cs typeface="+mj-cs"/>
              </a:rPr>
              <a:t>Market trends</a:t>
            </a:r>
            <a:r>
              <a:rPr lang="en-US" sz="5200" kern="1200" dirty="0">
                <a:solidFill>
                  <a:schemeClr val="tx1"/>
                </a:solidFill>
                <a:latin typeface="+mj-lt"/>
                <a:ea typeface="+mj-ea"/>
                <a:cs typeface="+mj-cs"/>
              </a:rPr>
              <a:t> of DevOps</a:t>
            </a:r>
          </a:p>
        </p:txBody>
      </p:sp>
      <p:graphicFrame>
        <p:nvGraphicFramePr>
          <p:cNvPr id="7" name="TextBox 4">
            <a:extLst>
              <a:ext uri="{FF2B5EF4-FFF2-40B4-BE49-F238E27FC236}">
                <a16:creationId xmlns:a16="http://schemas.microsoft.com/office/drawing/2014/main" xmlns="" id="{0EFB40F2-2524-4444-B4C2-8DA1CDFD9CC3}"/>
              </a:ext>
            </a:extLst>
          </p:cNvPr>
          <p:cNvGraphicFramePr/>
          <p:nvPr>
            <p:extLst>
              <p:ext uri="{D42A27DB-BD31-4B8C-83A1-F6EECF244321}">
                <p14:modId xmlns:p14="http://schemas.microsoft.com/office/powerpoint/2010/main" xmlns="" val="3136459215"/>
              </p:ext>
            </p:extLst>
          </p:nvPr>
        </p:nvGraphicFramePr>
        <p:xfrm>
          <a:off x="3642998" y="272143"/>
          <a:ext cx="8418380" cy="6476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1649276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xmlns="" id="{7D144591-E9E9-4209-8701-3BB48A917D5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xmlns="" id="{A3EF3FC4-6A2B-82CC-C8BD-D6DCBA965328}"/>
              </a:ext>
            </a:extLst>
          </p:cNvPr>
          <p:cNvSpPr txBox="1"/>
          <p:nvPr/>
        </p:nvSpPr>
        <p:spPr>
          <a:xfrm>
            <a:off x="828750" y="547713"/>
            <a:ext cx="2682177" cy="557736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200" b="1" i="0" kern="1200" dirty="0">
                <a:solidFill>
                  <a:schemeClr val="tx1"/>
                </a:solidFill>
                <a:effectLst/>
                <a:latin typeface="+mj-lt"/>
                <a:ea typeface="+mj-ea"/>
                <a:cs typeface="+mj-cs"/>
              </a:rPr>
              <a:t>Market trends</a:t>
            </a:r>
            <a:r>
              <a:rPr lang="en-US" sz="5200" kern="1200" dirty="0">
                <a:solidFill>
                  <a:schemeClr val="tx1"/>
                </a:solidFill>
                <a:latin typeface="+mj-lt"/>
                <a:ea typeface="+mj-ea"/>
                <a:cs typeface="+mj-cs"/>
              </a:rPr>
              <a:t> of DevOps</a:t>
            </a:r>
          </a:p>
        </p:txBody>
      </p:sp>
      <p:graphicFrame>
        <p:nvGraphicFramePr>
          <p:cNvPr id="7" name="TextBox 4">
            <a:extLst>
              <a:ext uri="{FF2B5EF4-FFF2-40B4-BE49-F238E27FC236}">
                <a16:creationId xmlns:a16="http://schemas.microsoft.com/office/drawing/2014/main" xmlns="" id="{0EFB40F2-2524-4444-B4C2-8DA1CDFD9CC3}"/>
              </a:ext>
            </a:extLst>
          </p:cNvPr>
          <p:cNvGraphicFramePr/>
          <p:nvPr>
            <p:extLst>
              <p:ext uri="{D42A27DB-BD31-4B8C-83A1-F6EECF244321}">
                <p14:modId xmlns:p14="http://schemas.microsoft.com/office/powerpoint/2010/main" xmlns="" val="3718209424"/>
              </p:ext>
            </p:extLst>
          </p:nvPr>
        </p:nvGraphicFramePr>
        <p:xfrm>
          <a:off x="3642998" y="272143"/>
          <a:ext cx="8418380" cy="6476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36692587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xmlns="" id="{7D144591-E9E9-4209-8701-3BB48A917D5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xmlns="" id="{A3EF3FC4-6A2B-82CC-C8BD-D6DCBA965328}"/>
              </a:ext>
            </a:extLst>
          </p:cNvPr>
          <p:cNvSpPr txBox="1"/>
          <p:nvPr/>
        </p:nvSpPr>
        <p:spPr>
          <a:xfrm>
            <a:off x="828750" y="547713"/>
            <a:ext cx="2682177" cy="557736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200" b="1" i="0" kern="1200" dirty="0">
                <a:solidFill>
                  <a:schemeClr val="tx1"/>
                </a:solidFill>
                <a:effectLst/>
                <a:latin typeface="+mj-lt"/>
                <a:ea typeface="+mj-ea"/>
                <a:cs typeface="+mj-cs"/>
              </a:rPr>
              <a:t>Market trends</a:t>
            </a:r>
            <a:r>
              <a:rPr lang="en-US" sz="5200" kern="1200" dirty="0">
                <a:solidFill>
                  <a:schemeClr val="tx1"/>
                </a:solidFill>
                <a:latin typeface="+mj-lt"/>
                <a:ea typeface="+mj-ea"/>
                <a:cs typeface="+mj-cs"/>
              </a:rPr>
              <a:t> of DevOps</a:t>
            </a:r>
          </a:p>
        </p:txBody>
      </p:sp>
      <p:graphicFrame>
        <p:nvGraphicFramePr>
          <p:cNvPr id="7" name="TextBox 4">
            <a:extLst>
              <a:ext uri="{FF2B5EF4-FFF2-40B4-BE49-F238E27FC236}">
                <a16:creationId xmlns:a16="http://schemas.microsoft.com/office/drawing/2014/main" xmlns="" id="{0EFB40F2-2524-4444-B4C2-8DA1CDFD9CC3}"/>
              </a:ext>
            </a:extLst>
          </p:cNvPr>
          <p:cNvGraphicFramePr/>
          <p:nvPr>
            <p:extLst>
              <p:ext uri="{D42A27DB-BD31-4B8C-83A1-F6EECF244321}">
                <p14:modId xmlns:p14="http://schemas.microsoft.com/office/powerpoint/2010/main" xmlns="" val="2369182478"/>
              </p:ext>
            </p:extLst>
          </p:nvPr>
        </p:nvGraphicFramePr>
        <p:xfrm>
          <a:off x="3642998" y="729345"/>
          <a:ext cx="8418380" cy="54210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32810507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xmlns="" id="{2EB492CD-616E-47F8-933B-5E2D952A059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7" name="Arc 26">
            <a:extLst>
              <a:ext uri="{FF2B5EF4-FFF2-40B4-BE49-F238E27FC236}">
                <a16:creationId xmlns:a16="http://schemas.microsoft.com/office/drawing/2014/main" xmlns="" id="{59383CF9-23B5-4335-9B21-1791C4CF1C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xmlns="" id="{0007FE00-9498-4706-B255-6437B0252C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Box 5">
            <a:extLst>
              <a:ext uri="{FF2B5EF4-FFF2-40B4-BE49-F238E27FC236}">
                <a16:creationId xmlns:a16="http://schemas.microsoft.com/office/drawing/2014/main" xmlns="" id="{D6DADAB9-BCBF-7CCE-5BD8-BD611E073684}"/>
              </a:ext>
            </a:extLst>
          </p:cNvPr>
          <p:cNvSpPr txBox="1"/>
          <p:nvPr/>
        </p:nvSpPr>
        <p:spPr>
          <a:xfrm>
            <a:off x="411787" y="1542623"/>
            <a:ext cx="2672863" cy="3142399"/>
          </a:xfrm>
          <a:prstGeom prst="rect">
            <a:avLst/>
          </a:prstGeom>
          <a:noFill/>
        </p:spPr>
        <p:txBody>
          <a:bodyPr wrap="square">
            <a:spAutoFit/>
          </a:bodyPr>
          <a:lstStyle/>
          <a:p>
            <a:pPr>
              <a:lnSpc>
                <a:spcPct val="90000"/>
              </a:lnSpc>
              <a:spcAft>
                <a:spcPts val="600"/>
              </a:spcAft>
            </a:pPr>
            <a:r>
              <a:rPr lang="en-US" b="0" i="0" dirty="0">
                <a:effectLst/>
              </a:rPr>
              <a:t>DevOps engineer’s work is a full-time job.</a:t>
            </a:r>
          </a:p>
          <a:p>
            <a:pPr>
              <a:lnSpc>
                <a:spcPct val="90000"/>
              </a:lnSpc>
              <a:spcAft>
                <a:spcPts val="600"/>
              </a:spcAft>
            </a:pPr>
            <a:endParaRPr lang="en-US" b="0" i="0" dirty="0">
              <a:effectLst/>
            </a:endParaRPr>
          </a:p>
          <a:p>
            <a:pPr>
              <a:lnSpc>
                <a:spcPct val="90000"/>
              </a:lnSpc>
              <a:spcAft>
                <a:spcPts val="600"/>
              </a:spcAft>
            </a:pPr>
            <a:r>
              <a:rPr lang="en-US" b="0" i="0" dirty="0">
                <a:effectLst/>
              </a:rPr>
              <a:t>DevOps engineers should have problem-solving and quick-learning soft skill.</a:t>
            </a:r>
          </a:p>
          <a:p>
            <a:pPr>
              <a:lnSpc>
                <a:spcPct val="90000"/>
              </a:lnSpc>
              <a:spcAft>
                <a:spcPts val="600"/>
              </a:spcAft>
            </a:pPr>
            <a:endParaRPr lang="en-US" dirty="0"/>
          </a:p>
          <a:p>
            <a:pPr>
              <a:lnSpc>
                <a:spcPct val="90000"/>
              </a:lnSpc>
              <a:spcAft>
                <a:spcPts val="600"/>
              </a:spcAft>
            </a:pPr>
            <a:r>
              <a:rPr lang="en-US" dirty="0"/>
              <a:t>They</a:t>
            </a:r>
            <a:r>
              <a:rPr lang="en-US" b="0" i="0" dirty="0">
                <a:effectLst/>
              </a:rPr>
              <a:t> are responsible for the production and maintenance of a software application’s platform.</a:t>
            </a:r>
          </a:p>
        </p:txBody>
      </p:sp>
      <p:sp>
        <p:nvSpPr>
          <p:cNvPr id="5" name="TextBox 4">
            <a:extLst>
              <a:ext uri="{FF2B5EF4-FFF2-40B4-BE49-F238E27FC236}">
                <a16:creationId xmlns:a16="http://schemas.microsoft.com/office/drawing/2014/main" xmlns="" id="{E5819AEA-237A-2E5A-7C16-BB709B077FFE}"/>
              </a:ext>
            </a:extLst>
          </p:cNvPr>
          <p:cNvSpPr txBox="1"/>
          <p:nvPr/>
        </p:nvSpPr>
        <p:spPr>
          <a:xfrm>
            <a:off x="1367624" y="2262866"/>
            <a:ext cx="9708995" cy="4099545"/>
          </a:xfrm>
          <a:prstGeom prst="rect">
            <a:avLst/>
          </a:prstGeom>
        </p:spPr>
        <p:txBody>
          <a:bodyPr vert="horz" lIns="91440" tIns="45720" rIns="91440" bIns="45720" rtlCol="0" anchor="ctr">
            <a:normAutofit/>
          </a:bodyPr>
          <a:lstStyle/>
          <a:p>
            <a:pPr>
              <a:lnSpc>
                <a:spcPct val="90000"/>
              </a:lnSpc>
              <a:spcAft>
                <a:spcPts val="600"/>
              </a:spcAft>
            </a:pPr>
            <a:endParaRPr lang="en-US" sz="1500" dirty="0"/>
          </a:p>
        </p:txBody>
      </p:sp>
      <p:graphicFrame>
        <p:nvGraphicFramePr>
          <p:cNvPr id="7" name="Diagram 6">
            <a:extLst>
              <a:ext uri="{FF2B5EF4-FFF2-40B4-BE49-F238E27FC236}">
                <a16:creationId xmlns:a16="http://schemas.microsoft.com/office/drawing/2014/main" xmlns="" id="{BC42CEE6-AF04-5C0D-2EB1-2DBA96E96203}"/>
              </a:ext>
            </a:extLst>
          </p:cNvPr>
          <p:cNvGraphicFramePr/>
          <p:nvPr>
            <p:extLst>
              <p:ext uri="{D42A27DB-BD31-4B8C-83A1-F6EECF244321}">
                <p14:modId xmlns:p14="http://schemas.microsoft.com/office/powerpoint/2010/main" xmlns="" val="2345854190"/>
              </p:ext>
            </p:extLst>
          </p:nvPr>
        </p:nvGraphicFramePr>
        <p:xfrm>
          <a:off x="3390455" y="1984443"/>
          <a:ext cx="8496745" cy="4192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xmlns="" id="{EC5A6715-8C83-D615-0BDA-0ED2DA0A9DC3}"/>
              </a:ext>
            </a:extLst>
          </p:cNvPr>
          <p:cNvSpPr txBox="1"/>
          <p:nvPr/>
        </p:nvSpPr>
        <p:spPr>
          <a:xfrm>
            <a:off x="511995" y="61648"/>
            <a:ext cx="11168009" cy="769441"/>
          </a:xfrm>
          <a:prstGeom prst="rect">
            <a:avLst/>
          </a:prstGeom>
          <a:noFill/>
        </p:spPr>
        <p:txBody>
          <a:bodyPr wrap="square" rtlCol="0">
            <a:spAutoFit/>
          </a:bodyPr>
          <a:lstStyle/>
          <a:p>
            <a:r>
              <a:rPr lang="en-US" sz="4400" dirty="0"/>
              <a:t>DevOps Roles, Responsibilities, Skills</a:t>
            </a:r>
            <a:endParaRPr lang="en-IN" sz="4400" dirty="0"/>
          </a:p>
        </p:txBody>
      </p:sp>
    </p:spTree>
    <p:extLst>
      <p:ext uri="{BB962C8B-B14F-4D97-AF65-F5344CB8AC3E}">
        <p14:creationId xmlns:p14="http://schemas.microsoft.com/office/powerpoint/2010/main" xmlns="" val="2951472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A3EF3FC4-6A2B-82CC-C8BD-D6DCBA965328}"/>
              </a:ext>
            </a:extLst>
          </p:cNvPr>
          <p:cNvSpPr txBox="1"/>
          <p:nvPr/>
        </p:nvSpPr>
        <p:spPr>
          <a:xfrm>
            <a:off x="1653363" y="365760"/>
            <a:ext cx="9367203" cy="118872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a:solidFill>
                  <a:schemeClr val="tx1"/>
                </a:solidFill>
                <a:latin typeface="+mj-lt"/>
                <a:ea typeface="+mj-ea"/>
                <a:cs typeface="+mj-cs"/>
              </a:rPr>
              <a:t>Git</a:t>
            </a:r>
          </a:p>
        </p:txBody>
      </p:sp>
      <p:sp>
        <p:nvSpPr>
          <p:cNvPr id="15" name="Freeform: Shape 8">
            <a:extLst>
              <a:ext uri="{FF2B5EF4-FFF2-40B4-BE49-F238E27FC236}">
                <a16:creationId xmlns:a16="http://schemas.microsoft.com/office/drawing/2014/main" xmlns="" id="{7CB4857B-ED7C-444D-9F04-2F885114A1C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0">
            <a:extLst>
              <a:ext uri="{FF2B5EF4-FFF2-40B4-BE49-F238E27FC236}">
                <a16:creationId xmlns:a16="http://schemas.microsoft.com/office/drawing/2014/main" xmlns="" id="{D18046FB-44EA-4FD8-A585-EA09A319B2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2">
            <a:extLst>
              <a:ext uri="{FF2B5EF4-FFF2-40B4-BE49-F238E27FC236}">
                <a16:creationId xmlns:a16="http://schemas.microsoft.com/office/drawing/2014/main" xmlns="" id="{479F5F2B-8B58-4140-AE6A-51F6C67B18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xmlns="" id="{572BCBE5-DF9C-D037-CB3D-ED565F5144C3}"/>
              </a:ext>
            </a:extLst>
          </p:cNvPr>
          <p:cNvSpPr txBox="1"/>
          <p:nvPr/>
        </p:nvSpPr>
        <p:spPr>
          <a:xfrm>
            <a:off x="956677" y="2176272"/>
            <a:ext cx="11191780" cy="4453128"/>
          </a:xfrm>
          <a:prstGeom prst="rect">
            <a:avLst/>
          </a:prstGeom>
        </p:spPr>
        <p:txBody>
          <a:bodyPr vert="horz" lIns="91440" tIns="45720" rIns="91440" bIns="45720" rtlCol="0" anchor="t">
            <a:normAutofit fontScale="92500" lnSpcReduction="10000"/>
          </a:bodyPr>
          <a:lstStyle/>
          <a:p>
            <a:pPr indent="-228600">
              <a:lnSpc>
                <a:spcPct val="90000"/>
              </a:lnSpc>
              <a:spcAft>
                <a:spcPts val="600"/>
              </a:spcAft>
              <a:buFont typeface="Arial" panose="020B0604020202020204" pitchFamily="34" charset="0"/>
              <a:buChar char="•"/>
            </a:pPr>
            <a:r>
              <a:rPr lang="en-US" sz="2400" b="0" i="0" dirty="0">
                <a:effectLst/>
              </a:rPr>
              <a:t>Open-source distributed version control system.</a:t>
            </a:r>
          </a:p>
          <a:p>
            <a:pPr indent="-228600">
              <a:lnSpc>
                <a:spcPct val="90000"/>
              </a:lnSpc>
              <a:spcAft>
                <a:spcPts val="600"/>
              </a:spcAft>
              <a:buFont typeface="Arial" panose="020B0604020202020204" pitchFamily="34" charset="0"/>
              <a:buChar char="•"/>
            </a:pPr>
            <a:endParaRPr lang="en-US" sz="2400" b="0" i="0" dirty="0">
              <a:effectLst/>
            </a:endParaRPr>
          </a:p>
          <a:p>
            <a:pPr indent="-228600">
              <a:lnSpc>
                <a:spcPct val="90000"/>
              </a:lnSpc>
              <a:spcAft>
                <a:spcPts val="600"/>
              </a:spcAft>
              <a:buFont typeface="Arial" panose="020B0604020202020204" pitchFamily="34" charset="0"/>
              <a:buChar char="•"/>
            </a:pPr>
            <a:r>
              <a:rPr lang="en-US" sz="2400" b="0" i="0" dirty="0">
                <a:solidFill>
                  <a:srgbClr val="333333"/>
                </a:solidFill>
                <a:effectLst/>
                <a:latin typeface="inter-regular"/>
              </a:rPr>
              <a:t>It is developed to co-ordinate the work among the developers. </a:t>
            </a:r>
          </a:p>
          <a:p>
            <a:pPr indent="-228600">
              <a:lnSpc>
                <a:spcPct val="90000"/>
              </a:lnSpc>
              <a:spcAft>
                <a:spcPts val="600"/>
              </a:spcAft>
              <a:buFont typeface="Arial" panose="020B0604020202020204" pitchFamily="34" charset="0"/>
              <a:buChar char="•"/>
            </a:pPr>
            <a:endParaRPr lang="en-US" sz="2400" dirty="0">
              <a:solidFill>
                <a:srgbClr val="333333"/>
              </a:solidFill>
              <a:latin typeface="inter-regular"/>
            </a:endParaRPr>
          </a:p>
          <a:p>
            <a:pPr indent="-228600">
              <a:lnSpc>
                <a:spcPct val="90000"/>
              </a:lnSpc>
              <a:spcAft>
                <a:spcPts val="600"/>
              </a:spcAft>
              <a:buFont typeface="Arial" panose="020B0604020202020204" pitchFamily="34" charset="0"/>
              <a:buChar char="•"/>
            </a:pPr>
            <a:r>
              <a:rPr lang="en-US" sz="2400" b="0" i="0" dirty="0">
                <a:solidFill>
                  <a:srgbClr val="333333"/>
                </a:solidFill>
                <a:effectLst/>
                <a:latin typeface="inter-regular"/>
              </a:rPr>
              <a:t>It allows to track and work together with project team members at the same workspace.</a:t>
            </a:r>
          </a:p>
          <a:p>
            <a:pPr indent="-228600">
              <a:lnSpc>
                <a:spcPct val="90000"/>
              </a:lnSpc>
              <a:spcAft>
                <a:spcPts val="600"/>
              </a:spcAft>
              <a:buFont typeface="Arial" panose="020B0604020202020204" pitchFamily="34" charset="0"/>
              <a:buChar char="•"/>
            </a:pPr>
            <a:endParaRPr lang="en-US" sz="2400" dirty="0">
              <a:solidFill>
                <a:srgbClr val="333333"/>
              </a:solidFill>
              <a:latin typeface="inter-regular"/>
            </a:endParaRPr>
          </a:p>
          <a:p>
            <a:pPr indent="-228600">
              <a:lnSpc>
                <a:spcPct val="90000"/>
              </a:lnSpc>
              <a:spcAft>
                <a:spcPts val="600"/>
              </a:spcAft>
              <a:buFont typeface="Arial" panose="020B0604020202020204" pitchFamily="34" charset="0"/>
              <a:buChar char="•"/>
            </a:pPr>
            <a:r>
              <a:rPr lang="en-US" sz="2400" b="0" i="0" dirty="0">
                <a:solidFill>
                  <a:srgbClr val="333333"/>
                </a:solidFill>
                <a:effectLst/>
                <a:latin typeface="inter-regular"/>
              </a:rPr>
              <a:t>It provides backups for uncertainty.</a:t>
            </a:r>
          </a:p>
          <a:p>
            <a:pPr indent="-228600">
              <a:lnSpc>
                <a:spcPct val="90000"/>
              </a:lnSpc>
              <a:spcAft>
                <a:spcPts val="600"/>
              </a:spcAft>
              <a:buFont typeface="Arial" panose="020B0604020202020204" pitchFamily="34" charset="0"/>
              <a:buChar char="•"/>
            </a:pPr>
            <a:endParaRPr lang="en-US" sz="2400" dirty="0">
              <a:solidFill>
                <a:srgbClr val="333333"/>
              </a:solidFill>
              <a:latin typeface="inter-regular"/>
            </a:endParaRPr>
          </a:p>
          <a:p>
            <a:pPr indent="-228600">
              <a:lnSpc>
                <a:spcPct val="90000"/>
              </a:lnSpc>
              <a:spcAft>
                <a:spcPts val="600"/>
              </a:spcAft>
              <a:buFont typeface="Arial" panose="020B0604020202020204" pitchFamily="34" charset="0"/>
              <a:buChar char="•"/>
            </a:pPr>
            <a:r>
              <a:rPr lang="en-US" sz="2400" b="0" i="0" dirty="0">
                <a:solidFill>
                  <a:srgbClr val="000000"/>
                </a:solidFill>
                <a:effectLst/>
                <a:latin typeface="inter-regular"/>
              </a:rPr>
              <a:t>Complete change history of a file.</a:t>
            </a:r>
          </a:p>
          <a:p>
            <a:pPr indent="-228600">
              <a:lnSpc>
                <a:spcPct val="90000"/>
              </a:lnSpc>
              <a:spcAft>
                <a:spcPts val="600"/>
              </a:spcAft>
              <a:buFont typeface="Arial" panose="020B0604020202020204" pitchFamily="34" charset="0"/>
              <a:buChar char="•"/>
            </a:pPr>
            <a:endParaRPr lang="en-US" sz="2400" dirty="0">
              <a:solidFill>
                <a:srgbClr val="000000"/>
              </a:solidFill>
              <a:latin typeface="inter-regular"/>
            </a:endParaRPr>
          </a:p>
          <a:p>
            <a:pPr indent="-228600">
              <a:lnSpc>
                <a:spcPct val="90000"/>
              </a:lnSpc>
              <a:spcAft>
                <a:spcPts val="600"/>
              </a:spcAft>
              <a:buFont typeface="Arial" panose="020B0604020202020204" pitchFamily="34" charset="0"/>
              <a:buChar char="•"/>
            </a:pPr>
            <a:r>
              <a:rPr lang="en-US" sz="2400" b="0" i="0" dirty="0">
                <a:solidFill>
                  <a:srgbClr val="333333"/>
                </a:solidFill>
                <a:effectLst/>
                <a:latin typeface="inter-regular"/>
              </a:rPr>
              <a:t>Developers can compare earlier versions of the code with an older version to fix the mistakes.</a:t>
            </a:r>
            <a:endParaRPr lang="en-US" sz="2400" b="0" i="0" dirty="0">
              <a:solidFill>
                <a:srgbClr val="000000"/>
              </a:solidFill>
              <a:effectLst/>
              <a:latin typeface="inter-regular"/>
            </a:endParaRPr>
          </a:p>
          <a:p>
            <a:pPr indent="-228600">
              <a:lnSpc>
                <a:spcPct val="90000"/>
              </a:lnSpc>
              <a:spcAft>
                <a:spcPts val="600"/>
              </a:spcAft>
              <a:buFont typeface="Arial" panose="020B0604020202020204" pitchFamily="34" charset="0"/>
              <a:buChar char="•"/>
            </a:pPr>
            <a:endParaRPr lang="en-US" sz="2400" dirty="0"/>
          </a:p>
        </p:txBody>
      </p:sp>
    </p:spTree>
    <p:extLst>
      <p:ext uri="{BB962C8B-B14F-4D97-AF65-F5344CB8AC3E}">
        <p14:creationId xmlns:p14="http://schemas.microsoft.com/office/powerpoint/2010/main" xmlns="" val="40326784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A3EF3FC4-6A2B-82CC-C8BD-D6DCBA965328}"/>
              </a:ext>
            </a:extLst>
          </p:cNvPr>
          <p:cNvSpPr txBox="1"/>
          <p:nvPr/>
        </p:nvSpPr>
        <p:spPr>
          <a:xfrm>
            <a:off x="1653363" y="365760"/>
            <a:ext cx="9367203" cy="118872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a:solidFill>
                  <a:schemeClr val="tx1"/>
                </a:solidFill>
                <a:latin typeface="+mj-lt"/>
                <a:ea typeface="+mj-ea"/>
                <a:cs typeface="+mj-cs"/>
              </a:rPr>
              <a:t>Git Repository</a:t>
            </a:r>
          </a:p>
        </p:txBody>
      </p:sp>
      <p:sp>
        <p:nvSpPr>
          <p:cNvPr id="15" name="Freeform: Shape 8">
            <a:extLst>
              <a:ext uri="{FF2B5EF4-FFF2-40B4-BE49-F238E27FC236}">
                <a16:creationId xmlns:a16="http://schemas.microsoft.com/office/drawing/2014/main" xmlns="" id="{7CB4857B-ED7C-444D-9F04-2F885114A1C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0">
            <a:extLst>
              <a:ext uri="{FF2B5EF4-FFF2-40B4-BE49-F238E27FC236}">
                <a16:creationId xmlns:a16="http://schemas.microsoft.com/office/drawing/2014/main" xmlns="" id="{D18046FB-44EA-4FD8-A585-EA09A319B2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2">
            <a:extLst>
              <a:ext uri="{FF2B5EF4-FFF2-40B4-BE49-F238E27FC236}">
                <a16:creationId xmlns:a16="http://schemas.microsoft.com/office/drawing/2014/main" xmlns="" id="{479F5F2B-8B58-4140-AE6A-51F6C67B18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xmlns="" id="{AA746976-CFA8-0051-B42D-B3943CAF844B}"/>
              </a:ext>
            </a:extLst>
          </p:cNvPr>
          <p:cNvSpPr txBox="1"/>
          <p:nvPr/>
        </p:nvSpPr>
        <p:spPr>
          <a:xfrm>
            <a:off x="956677" y="2176272"/>
            <a:ext cx="11191780" cy="445312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400" dirty="0"/>
              <a:t>Repository is the storage location where all files, packages/folders are kept.</a:t>
            </a:r>
          </a:p>
          <a:p>
            <a:pPr indent="-228600">
              <a:lnSpc>
                <a:spcPct val="90000"/>
              </a:lnSpc>
              <a:spcAft>
                <a:spcPts val="600"/>
              </a:spcAft>
              <a:buFont typeface="Arial" panose="020B0604020202020204" pitchFamily="34" charset="0"/>
              <a:buChar char="•"/>
            </a:pPr>
            <a:endParaRPr lang="en-US" sz="2400" b="0" i="0" dirty="0">
              <a:effectLst/>
            </a:endParaRPr>
          </a:p>
          <a:p>
            <a:pPr indent="-228600">
              <a:lnSpc>
                <a:spcPct val="90000"/>
              </a:lnSpc>
              <a:spcAft>
                <a:spcPts val="600"/>
              </a:spcAft>
              <a:buFont typeface="Arial" panose="020B0604020202020204" pitchFamily="34" charset="0"/>
              <a:buChar char="•"/>
            </a:pPr>
            <a:r>
              <a:rPr lang="en-US" sz="2400" b="0" i="0" dirty="0">
                <a:effectLst/>
              </a:rPr>
              <a:t>Two types of repositories – Local and Remote</a:t>
            </a:r>
          </a:p>
          <a:p>
            <a:pPr indent="-228600">
              <a:lnSpc>
                <a:spcPct val="90000"/>
              </a:lnSpc>
              <a:spcAft>
                <a:spcPts val="600"/>
              </a:spcAft>
              <a:buFont typeface="Arial" panose="020B0604020202020204" pitchFamily="34" charset="0"/>
              <a:buChar char="•"/>
            </a:pPr>
            <a:endParaRPr lang="en-US" sz="2400" b="0" i="0" dirty="0">
              <a:effectLst/>
            </a:endParaRPr>
          </a:p>
          <a:p>
            <a:pPr indent="-228600">
              <a:lnSpc>
                <a:spcPct val="90000"/>
              </a:lnSpc>
              <a:spcAft>
                <a:spcPts val="600"/>
              </a:spcAft>
              <a:buFont typeface="Arial" panose="020B0604020202020204" pitchFamily="34" charset="0"/>
              <a:buChar char="•"/>
            </a:pPr>
            <a:r>
              <a:rPr lang="en-US" sz="2400" b="0" i="0" dirty="0">
                <a:solidFill>
                  <a:srgbClr val="333333"/>
                </a:solidFill>
                <a:effectLst/>
                <a:latin typeface="inter-regular"/>
              </a:rPr>
              <a:t>Remote repository is on the server and local repository is on developers local PC.</a:t>
            </a:r>
            <a:endParaRPr lang="en-US" sz="2400" b="0" i="0" dirty="0">
              <a:solidFill>
                <a:srgbClr val="000000"/>
              </a:solidFill>
              <a:effectLst/>
              <a:latin typeface="inter-regular"/>
            </a:endParaRPr>
          </a:p>
          <a:p>
            <a:pPr indent="-228600">
              <a:lnSpc>
                <a:spcPct val="90000"/>
              </a:lnSpc>
              <a:spcAft>
                <a:spcPts val="600"/>
              </a:spcAft>
              <a:buFont typeface="Arial" panose="020B0604020202020204" pitchFamily="34" charset="0"/>
              <a:buChar char="•"/>
            </a:pPr>
            <a:endParaRPr lang="en-US" sz="2400" dirty="0"/>
          </a:p>
          <a:p>
            <a:pPr indent="-228600">
              <a:lnSpc>
                <a:spcPct val="90000"/>
              </a:lnSpc>
              <a:spcAft>
                <a:spcPts val="600"/>
              </a:spcAft>
              <a:buFont typeface="Arial" panose="020B0604020202020204" pitchFamily="34" charset="0"/>
              <a:buChar char="•"/>
            </a:pPr>
            <a:r>
              <a:rPr lang="en-US" sz="2400" dirty="0"/>
              <a:t>Local repository is the copy of remote repository.</a:t>
            </a:r>
          </a:p>
          <a:p>
            <a:pPr indent="-228600">
              <a:lnSpc>
                <a:spcPct val="90000"/>
              </a:lnSpc>
              <a:spcAft>
                <a:spcPts val="600"/>
              </a:spcAft>
              <a:buFont typeface="Arial" panose="020B0604020202020204" pitchFamily="34" charset="0"/>
              <a:buChar char="•"/>
            </a:pPr>
            <a:endParaRPr lang="en-US" sz="2400" dirty="0"/>
          </a:p>
          <a:p>
            <a:pPr indent="-228600">
              <a:lnSpc>
                <a:spcPct val="90000"/>
              </a:lnSpc>
              <a:spcAft>
                <a:spcPts val="600"/>
              </a:spcAft>
              <a:buFont typeface="Arial" panose="020B0604020202020204" pitchFamily="34" charset="0"/>
              <a:buChar char="•"/>
            </a:pPr>
            <a:r>
              <a:rPr lang="en-US" sz="2400" dirty="0"/>
              <a:t>Developers works on their local repository and push their work to remote repository.</a:t>
            </a:r>
          </a:p>
        </p:txBody>
      </p:sp>
    </p:spTree>
    <p:extLst>
      <p:ext uri="{BB962C8B-B14F-4D97-AF65-F5344CB8AC3E}">
        <p14:creationId xmlns:p14="http://schemas.microsoft.com/office/powerpoint/2010/main" xmlns="" val="3310447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A3EF3FC4-6A2B-82CC-C8BD-D6DCBA965328}"/>
              </a:ext>
            </a:extLst>
          </p:cNvPr>
          <p:cNvSpPr txBox="1"/>
          <p:nvPr/>
        </p:nvSpPr>
        <p:spPr>
          <a:xfrm>
            <a:off x="6417733" y="48750"/>
            <a:ext cx="5291663" cy="162877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dirty="0">
                <a:latin typeface="+mj-lt"/>
                <a:ea typeface="+mj-ea"/>
                <a:cs typeface="+mj-cs"/>
              </a:rPr>
              <a:t>SDLC Phases</a:t>
            </a:r>
          </a:p>
        </p:txBody>
      </p:sp>
      <p:pic>
        <p:nvPicPr>
          <p:cNvPr id="7" name="Picture 6">
            <a:extLst>
              <a:ext uri="{FF2B5EF4-FFF2-40B4-BE49-F238E27FC236}">
                <a16:creationId xmlns:a16="http://schemas.microsoft.com/office/drawing/2014/main" xmlns="" id="{57129EBF-195E-28B2-2977-2FB0B5DC2666}"/>
              </a:ext>
            </a:extLst>
          </p:cNvPr>
          <p:cNvPicPr>
            <a:picLocks noChangeAspect="1"/>
          </p:cNvPicPr>
          <p:nvPr/>
        </p:nvPicPr>
        <p:blipFill rotWithShape="1">
          <a:blip r:embed="rId2"/>
          <a:srcRect l="19554" r="21098" b="-2"/>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graphicFrame>
        <p:nvGraphicFramePr>
          <p:cNvPr id="6" name="TextBox 1">
            <a:extLst>
              <a:ext uri="{FF2B5EF4-FFF2-40B4-BE49-F238E27FC236}">
                <a16:creationId xmlns:a16="http://schemas.microsoft.com/office/drawing/2014/main" xmlns="" id="{C820014A-3D60-9CFF-14A1-8E924C214A22}"/>
              </a:ext>
            </a:extLst>
          </p:cNvPr>
          <p:cNvGraphicFramePr/>
          <p:nvPr>
            <p:extLst>
              <p:ext uri="{D42A27DB-BD31-4B8C-83A1-F6EECF244321}">
                <p14:modId xmlns:p14="http://schemas.microsoft.com/office/powerpoint/2010/main" xmlns="" val="4049056797"/>
              </p:ext>
            </p:extLst>
          </p:nvPr>
        </p:nvGraphicFramePr>
        <p:xfrm>
          <a:off x="1448657" y="1982912"/>
          <a:ext cx="10743342" cy="42843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18536754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A3EF3FC4-6A2B-82CC-C8BD-D6DCBA965328}"/>
              </a:ext>
            </a:extLst>
          </p:cNvPr>
          <p:cNvSpPr txBox="1"/>
          <p:nvPr/>
        </p:nvSpPr>
        <p:spPr>
          <a:xfrm>
            <a:off x="1653363" y="300446"/>
            <a:ext cx="9367203" cy="118872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a:solidFill>
                  <a:schemeClr val="tx1"/>
                </a:solidFill>
                <a:latin typeface="+mj-lt"/>
                <a:ea typeface="+mj-ea"/>
                <a:cs typeface="+mj-cs"/>
              </a:rPr>
              <a:t>Remote Repository</a:t>
            </a:r>
          </a:p>
        </p:txBody>
      </p:sp>
      <p:sp>
        <p:nvSpPr>
          <p:cNvPr id="15" name="Freeform: Shape 8">
            <a:extLst>
              <a:ext uri="{FF2B5EF4-FFF2-40B4-BE49-F238E27FC236}">
                <a16:creationId xmlns:a16="http://schemas.microsoft.com/office/drawing/2014/main" xmlns="" id="{7CB4857B-ED7C-444D-9F04-2F885114A1C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0">
            <a:extLst>
              <a:ext uri="{FF2B5EF4-FFF2-40B4-BE49-F238E27FC236}">
                <a16:creationId xmlns:a16="http://schemas.microsoft.com/office/drawing/2014/main" xmlns="" id="{D18046FB-44EA-4FD8-A585-EA09A319B2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2">
            <a:extLst>
              <a:ext uri="{FF2B5EF4-FFF2-40B4-BE49-F238E27FC236}">
                <a16:creationId xmlns:a16="http://schemas.microsoft.com/office/drawing/2014/main" xmlns="" id="{479F5F2B-8B58-4140-AE6A-51F6C67B18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ube 1">
            <a:extLst>
              <a:ext uri="{FF2B5EF4-FFF2-40B4-BE49-F238E27FC236}">
                <a16:creationId xmlns:a16="http://schemas.microsoft.com/office/drawing/2014/main" xmlns="" id="{79A42183-5347-AE62-09F6-BB1F384580F2}"/>
              </a:ext>
            </a:extLst>
          </p:cNvPr>
          <p:cNvSpPr/>
          <p:nvPr/>
        </p:nvSpPr>
        <p:spPr>
          <a:xfrm>
            <a:off x="4898571" y="1920240"/>
            <a:ext cx="740229" cy="125185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xmlns="" id="{783F9FF0-F2DE-ED6A-1688-121EEE47F225}"/>
              </a:ext>
            </a:extLst>
          </p:cNvPr>
          <p:cNvSpPr txBox="1"/>
          <p:nvPr/>
        </p:nvSpPr>
        <p:spPr>
          <a:xfrm>
            <a:off x="4419600" y="3276600"/>
            <a:ext cx="2111829" cy="369332"/>
          </a:xfrm>
          <a:prstGeom prst="rect">
            <a:avLst/>
          </a:prstGeom>
          <a:noFill/>
        </p:spPr>
        <p:txBody>
          <a:bodyPr wrap="square" rtlCol="0">
            <a:spAutoFit/>
          </a:bodyPr>
          <a:lstStyle/>
          <a:p>
            <a:r>
              <a:rPr lang="en-US" dirty="0"/>
              <a:t>Remote Repository</a:t>
            </a:r>
            <a:endParaRPr lang="en-IN" dirty="0"/>
          </a:p>
        </p:txBody>
      </p:sp>
      <p:sp>
        <p:nvSpPr>
          <p:cNvPr id="6" name="TextBox 5">
            <a:extLst>
              <a:ext uri="{FF2B5EF4-FFF2-40B4-BE49-F238E27FC236}">
                <a16:creationId xmlns:a16="http://schemas.microsoft.com/office/drawing/2014/main" xmlns="" id="{3BB0D374-4BE6-E0FB-ACB2-1ACAD4637B0F}"/>
              </a:ext>
            </a:extLst>
          </p:cNvPr>
          <p:cNvSpPr txBox="1"/>
          <p:nvPr/>
        </p:nvSpPr>
        <p:spPr>
          <a:xfrm>
            <a:off x="4898571" y="2299454"/>
            <a:ext cx="971655" cy="369332"/>
          </a:xfrm>
          <a:prstGeom prst="rect">
            <a:avLst/>
          </a:prstGeom>
          <a:noFill/>
        </p:spPr>
        <p:txBody>
          <a:bodyPr wrap="square" rtlCol="0">
            <a:spAutoFit/>
          </a:bodyPr>
          <a:lstStyle/>
          <a:p>
            <a:r>
              <a:rPr lang="en-US" dirty="0">
                <a:solidFill>
                  <a:schemeClr val="bg1"/>
                </a:solidFill>
              </a:rPr>
              <a:t>Server</a:t>
            </a:r>
            <a:endParaRPr lang="en-IN" dirty="0">
              <a:solidFill>
                <a:schemeClr val="bg1"/>
              </a:solidFill>
            </a:endParaRPr>
          </a:p>
        </p:txBody>
      </p:sp>
      <p:sp>
        <p:nvSpPr>
          <p:cNvPr id="7" name="Cube 6">
            <a:extLst>
              <a:ext uri="{FF2B5EF4-FFF2-40B4-BE49-F238E27FC236}">
                <a16:creationId xmlns:a16="http://schemas.microsoft.com/office/drawing/2014/main" xmlns="" id="{34C60A19-C0C6-26C6-DF91-3164EF470C0D}"/>
              </a:ext>
            </a:extLst>
          </p:cNvPr>
          <p:cNvSpPr/>
          <p:nvPr/>
        </p:nvSpPr>
        <p:spPr>
          <a:xfrm>
            <a:off x="2189909" y="4863026"/>
            <a:ext cx="653143" cy="6379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xmlns="" id="{E7761622-C9CD-14AB-1498-B58C8F896361}"/>
              </a:ext>
            </a:extLst>
          </p:cNvPr>
          <p:cNvSpPr txBox="1"/>
          <p:nvPr/>
        </p:nvSpPr>
        <p:spPr>
          <a:xfrm>
            <a:off x="1764100" y="5058126"/>
            <a:ext cx="1851837" cy="923330"/>
          </a:xfrm>
          <a:prstGeom prst="rect">
            <a:avLst/>
          </a:prstGeom>
          <a:noFill/>
        </p:spPr>
        <p:txBody>
          <a:bodyPr wrap="square" rtlCol="0">
            <a:spAutoFit/>
          </a:bodyPr>
          <a:lstStyle/>
          <a:p>
            <a:r>
              <a:rPr lang="en-US" dirty="0"/>
              <a:t>Developer 1</a:t>
            </a:r>
          </a:p>
          <a:p>
            <a:endParaRPr lang="en-US" dirty="0"/>
          </a:p>
          <a:p>
            <a:r>
              <a:rPr lang="en-US" dirty="0"/>
              <a:t>Local Repository</a:t>
            </a:r>
            <a:endParaRPr lang="en-IN" dirty="0"/>
          </a:p>
        </p:txBody>
      </p:sp>
      <p:sp>
        <p:nvSpPr>
          <p:cNvPr id="11" name="Cube 10">
            <a:extLst>
              <a:ext uri="{FF2B5EF4-FFF2-40B4-BE49-F238E27FC236}">
                <a16:creationId xmlns:a16="http://schemas.microsoft.com/office/drawing/2014/main" xmlns="" id="{245A8505-B887-6F62-7ADB-DE7F7C7BE422}"/>
              </a:ext>
            </a:extLst>
          </p:cNvPr>
          <p:cNvSpPr/>
          <p:nvPr/>
        </p:nvSpPr>
        <p:spPr>
          <a:xfrm>
            <a:off x="5165579" y="4724778"/>
            <a:ext cx="653143" cy="6379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TextBox 11">
            <a:extLst>
              <a:ext uri="{FF2B5EF4-FFF2-40B4-BE49-F238E27FC236}">
                <a16:creationId xmlns:a16="http://schemas.microsoft.com/office/drawing/2014/main" xmlns="" id="{A52DC7A3-965D-3E08-F8D0-4CB4168A8D75}"/>
              </a:ext>
            </a:extLst>
          </p:cNvPr>
          <p:cNvSpPr txBox="1"/>
          <p:nvPr/>
        </p:nvSpPr>
        <p:spPr>
          <a:xfrm>
            <a:off x="4739770" y="4919878"/>
            <a:ext cx="1851837" cy="923330"/>
          </a:xfrm>
          <a:prstGeom prst="rect">
            <a:avLst/>
          </a:prstGeom>
          <a:noFill/>
        </p:spPr>
        <p:txBody>
          <a:bodyPr wrap="square" rtlCol="0">
            <a:spAutoFit/>
          </a:bodyPr>
          <a:lstStyle/>
          <a:p>
            <a:r>
              <a:rPr lang="en-US" dirty="0"/>
              <a:t>Developer 2</a:t>
            </a:r>
          </a:p>
          <a:p>
            <a:endParaRPr lang="en-US" dirty="0"/>
          </a:p>
          <a:p>
            <a:r>
              <a:rPr lang="en-US" dirty="0"/>
              <a:t>Local Repository</a:t>
            </a:r>
            <a:endParaRPr lang="en-IN" dirty="0"/>
          </a:p>
        </p:txBody>
      </p:sp>
      <p:sp>
        <p:nvSpPr>
          <p:cNvPr id="13" name="Cube 12">
            <a:extLst>
              <a:ext uri="{FF2B5EF4-FFF2-40B4-BE49-F238E27FC236}">
                <a16:creationId xmlns:a16="http://schemas.microsoft.com/office/drawing/2014/main" xmlns="" id="{24207B83-1FA9-D039-F126-7C378C962E62}"/>
              </a:ext>
            </a:extLst>
          </p:cNvPr>
          <p:cNvSpPr/>
          <p:nvPr/>
        </p:nvSpPr>
        <p:spPr>
          <a:xfrm>
            <a:off x="8281405" y="4667926"/>
            <a:ext cx="653143" cy="6379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TextBox 13">
            <a:extLst>
              <a:ext uri="{FF2B5EF4-FFF2-40B4-BE49-F238E27FC236}">
                <a16:creationId xmlns:a16="http://schemas.microsoft.com/office/drawing/2014/main" xmlns="" id="{4D96E28E-CD36-5678-0068-DFFD861F0E19}"/>
              </a:ext>
            </a:extLst>
          </p:cNvPr>
          <p:cNvSpPr txBox="1"/>
          <p:nvPr/>
        </p:nvSpPr>
        <p:spPr>
          <a:xfrm>
            <a:off x="7855596" y="4863026"/>
            <a:ext cx="1851837" cy="923330"/>
          </a:xfrm>
          <a:prstGeom prst="rect">
            <a:avLst/>
          </a:prstGeom>
          <a:noFill/>
        </p:spPr>
        <p:txBody>
          <a:bodyPr wrap="square" rtlCol="0">
            <a:spAutoFit/>
          </a:bodyPr>
          <a:lstStyle/>
          <a:p>
            <a:r>
              <a:rPr lang="en-US" dirty="0"/>
              <a:t>Developer 3</a:t>
            </a:r>
          </a:p>
          <a:p>
            <a:endParaRPr lang="en-US" dirty="0"/>
          </a:p>
          <a:p>
            <a:r>
              <a:rPr lang="en-US" dirty="0"/>
              <a:t>Local Repository</a:t>
            </a:r>
            <a:endParaRPr lang="en-IN" dirty="0"/>
          </a:p>
        </p:txBody>
      </p:sp>
      <p:cxnSp>
        <p:nvCxnSpPr>
          <p:cNvPr id="19" name="Straight Arrow Connector 18">
            <a:extLst>
              <a:ext uri="{FF2B5EF4-FFF2-40B4-BE49-F238E27FC236}">
                <a16:creationId xmlns:a16="http://schemas.microsoft.com/office/drawing/2014/main" xmlns="" id="{E207A54B-64F6-FF4A-66A8-2E17AAB3D898}"/>
              </a:ext>
            </a:extLst>
          </p:cNvPr>
          <p:cNvCxnSpPr/>
          <p:nvPr/>
        </p:nvCxnSpPr>
        <p:spPr>
          <a:xfrm flipV="1">
            <a:off x="2843052" y="3172097"/>
            <a:ext cx="2153491" cy="155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xmlns="" id="{3FD453ED-5F31-241E-12FB-0B6FBC05AB4B}"/>
              </a:ext>
            </a:extLst>
          </p:cNvPr>
          <p:cNvCxnSpPr>
            <a:endCxn id="2" idx="3"/>
          </p:cNvCxnSpPr>
          <p:nvPr/>
        </p:nvCxnSpPr>
        <p:spPr>
          <a:xfrm flipH="1" flipV="1">
            <a:off x="5176157" y="3172097"/>
            <a:ext cx="328924" cy="1495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xmlns="" id="{5261F6BC-5B00-506B-780C-D256B5E8E381}"/>
              </a:ext>
            </a:extLst>
          </p:cNvPr>
          <p:cNvCxnSpPr>
            <a:stCxn id="13" idx="0"/>
          </p:cNvCxnSpPr>
          <p:nvPr/>
        </p:nvCxnSpPr>
        <p:spPr>
          <a:xfrm flipH="1" flipV="1">
            <a:off x="5422352" y="3172097"/>
            <a:ext cx="3265362" cy="1495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4077924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DFECCC0A-4263-3F80-DA07-235518F40D95}"/>
              </a:ext>
            </a:extLst>
          </p:cNvPr>
          <p:cNvSpPr txBox="1"/>
          <p:nvPr/>
        </p:nvSpPr>
        <p:spPr>
          <a:xfrm>
            <a:off x="422673" y="1055714"/>
            <a:ext cx="3768328" cy="838200"/>
          </a:xfrm>
          <a:prstGeom prst="rect">
            <a:avLst/>
          </a:prstGeom>
          <a:noFill/>
        </p:spPr>
        <p:txBody>
          <a:bodyPr wrap="square">
            <a:spAutoFit/>
          </a:bodyPr>
          <a:lstStyle/>
          <a:p>
            <a:pPr>
              <a:lnSpc>
                <a:spcPct val="90000"/>
              </a:lnSpc>
              <a:spcAft>
                <a:spcPts val="600"/>
              </a:spcAft>
            </a:pPr>
            <a:r>
              <a:rPr lang="en-US" b="0" i="0" dirty="0">
                <a:effectLst/>
              </a:rPr>
              <a:t>Download https://github.com/git-for-windows/git/releases/download/v2.37.2.windows.2/Git-2.37.2.2-64-bit.exe</a:t>
            </a:r>
          </a:p>
        </p:txBody>
      </p:sp>
      <p:sp>
        <p:nvSpPr>
          <p:cNvPr id="7" name="TextBox 6">
            <a:extLst>
              <a:ext uri="{FF2B5EF4-FFF2-40B4-BE49-F238E27FC236}">
                <a16:creationId xmlns:a16="http://schemas.microsoft.com/office/drawing/2014/main" xmlns="" id="{4BF1E0C0-5462-B29C-706E-0BC2609007A7}"/>
              </a:ext>
            </a:extLst>
          </p:cNvPr>
          <p:cNvSpPr txBox="1"/>
          <p:nvPr/>
        </p:nvSpPr>
        <p:spPr>
          <a:xfrm>
            <a:off x="511995" y="61648"/>
            <a:ext cx="11168009" cy="769441"/>
          </a:xfrm>
          <a:prstGeom prst="rect">
            <a:avLst/>
          </a:prstGeom>
          <a:noFill/>
        </p:spPr>
        <p:txBody>
          <a:bodyPr wrap="square" rtlCol="0">
            <a:spAutoFit/>
          </a:bodyPr>
          <a:lstStyle/>
          <a:p>
            <a:r>
              <a:rPr lang="en-US" sz="4400" dirty="0"/>
              <a:t>Git Installation</a:t>
            </a:r>
            <a:endParaRPr lang="en-IN" sz="4400" dirty="0"/>
          </a:p>
        </p:txBody>
      </p:sp>
      <p:pic>
        <p:nvPicPr>
          <p:cNvPr id="11" name="Picture 10" descr="Graphical user interface, text, application&#10;&#10;Description automatically generated">
            <a:extLst>
              <a:ext uri="{FF2B5EF4-FFF2-40B4-BE49-F238E27FC236}">
                <a16:creationId xmlns:a16="http://schemas.microsoft.com/office/drawing/2014/main" xmlns="" id="{67B4A6F4-0B62-CB00-499A-242CB2FA029E}"/>
              </a:ext>
            </a:extLst>
          </p:cNvPr>
          <p:cNvPicPr>
            <a:picLocks noChangeAspect="1"/>
          </p:cNvPicPr>
          <p:nvPr/>
        </p:nvPicPr>
        <p:blipFill rotWithShape="1">
          <a:blip r:embed="rId2">
            <a:extLst>
              <a:ext uri="{28A0092B-C50C-407E-A947-70E740481C1C}">
                <a14:useLocalDpi xmlns:a14="http://schemas.microsoft.com/office/drawing/2010/main" xmlns="" val="0"/>
              </a:ext>
            </a:extLst>
          </a:blip>
          <a:srcRect/>
          <a:stretch/>
        </p:blipFill>
        <p:spPr>
          <a:xfrm>
            <a:off x="512363" y="2028718"/>
            <a:ext cx="3341179" cy="838200"/>
          </a:xfrm>
          <a:prstGeom prst="rect">
            <a:avLst/>
          </a:prstGeom>
        </p:spPr>
      </p:pic>
      <p:sp>
        <p:nvSpPr>
          <p:cNvPr id="12" name="TextBox 11">
            <a:extLst>
              <a:ext uri="{FF2B5EF4-FFF2-40B4-BE49-F238E27FC236}">
                <a16:creationId xmlns:a16="http://schemas.microsoft.com/office/drawing/2014/main" xmlns="" id="{FADB9717-3ABC-0A07-7342-A1E005BECA2E}"/>
              </a:ext>
            </a:extLst>
          </p:cNvPr>
          <p:cNvSpPr txBox="1"/>
          <p:nvPr/>
        </p:nvSpPr>
        <p:spPr>
          <a:xfrm>
            <a:off x="422671" y="3417915"/>
            <a:ext cx="2786745" cy="341632"/>
          </a:xfrm>
          <a:prstGeom prst="rect">
            <a:avLst/>
          </a:prstGeom>
          <a:noFill/>
        </p:spPr>
        <p:txBody>
          <a:bodyPr wrap="square">
            <a:spAutoFit/>
          </a:bodyPr>
          <a:lstStyle/>
          <a:p>
            <a:pPr>
              <a:lnSpc>
                <a:spcPct val="90000"/>
              </a:lnSpc>
              <a:spcAft>
                <a:spcPts val="600"/>
              </a:spcAft>
            </a:pPr>
            <a:r>
              <a:rPr lang="en-US" b="0" i="0" dirty="0">
                <a:effectLst/>
              </a:rPr>
              <a:t>Double click on Git installer</a:t>
            </a:r>
          </a:p>
        </p:txBody>
      </p:sp>
      <p:pic>
        <p:nvPicPr>
          <p:cNvPr id="14" name="Picture 13" descr="Graphical user interface, text, application&#10;&#10;Description automatically generated">
            <a:extLst>
              <a:ext uri="{FF2B5EF4-FFF2-40B4-BE49-F238E27FC236}">
                <a16:creationId xmlns:a16="http://schemas.microsoft.com/office/drawing/2014/main" xmlns="" id="{69F9CB3D-1E8A-A7EF-F791-957ECE0F28D9}"/>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22670" y="3759548"/>
            <a:ext cx="3341179" cy="2261392"/>
          </a:xfrm>
          <a:prstGeom prst="rect">
            <a:avLst/>
          </a:prstGeom>
        </p:spPr>
      </p:pic>
      <p:pic>
        <p:nvPicPr>
          <p:cNvPr id="16" name="Picture 15" descr="Graphical user interface, text, application, email&#10;&#10;Description automatically generated">
            <a:extLst>
              <a:ext uri="{FF2B5EF4-FFF2-40B4-BE49-F238E27FC236}">
                <a16:creationId xmlns:a16="http://schemas.microsoft.com/office/drawing/2014/main" xmlns="" id="{6640B196-67C5-5F23-0CAE-9180040D1055}"/>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865921" y="1209980"/>
            <a:ext cx="2472539" cy="1881932"/>
          </a:xfrm>
          <a:prstGeom prst="rect">
            <a:avLst/>
          </a:prstGeom>
        </p:spPr>
      </p:pic>
      <p:sp>
        <p:nvSpPr>
          <p:cNvPr id="17" name="TextBox 16">
            <a:extLst>
              <a:ext uri="{FF2B5EF4-FFF2-40B4-BE49-F238E27FC236}">
                <a16:creationId xmlns:a16="http://schemas.microsoft.com/office/drawing/2014/main" xmlns="" id="{6751C541-426D-438C-4F5C-BC4E29C8F509}"/>
              </a:ext>
            </a:extLst>
          </p:cNvPr>
          <p:cNvSpPr txBox="1"/>
          <p:nvPr/>
        </p:nvSpPr>
        <p:spPr>
          <a:xfrm>
            <a:off x="5451871" y="3403475"/>
            <a:ext cx="4486786" cy="341632"/>
          </a:xfrm>
          <a:prstGeom prst="rect">
            <a:avLst/>
          </a:prstGeom>
          <a:noFill/>
        </p:spPr>
        <p:txBody>
          <a:bodyPr wrap="square">
            <a:spAutoFit/>
          </a:bodyPr>
          <a:lstStyle/>
          <a:p>
            <a:pPr>
              <a:lnSpc>
                <a:spcPct val="90000"/>
              </a:lnSpc>
              <a:spcAft>
                <a:spcPts val="600"/>
              </a:spcAft>
            </a:pPr>
            <a:r>
              <a:rPr lang="en-US" b="0" i="0" dirty="0">
                <a:effectLst/>
              </a:rPr>
              <a:t>Click on Install button</a:t>
            </a:r>
          </a:p>
        </p:txBody>
      </p:sp>
      <p:pic>
        <p:nvPicPr>
          <p:cNvPr id="20" name="Picture 19" descr="Graphical user interface, application&#10;&#10;Description automatically generated">
            <a:extLst>
              <a:ext uri="{FF2B5EF4-FFF2-40B4-BE49-F238E27FC236}">
                <a16:creationId xmlns:a16="http://schemas.microsoft.com/office/drawing/2014/main" xmlns="" id="{579D0DFA-B5F7-A131-E071-77B08E761683}"/>
              </a:ext>
            </a:extLst>
          </p:cNvPr>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5843756" y="4320649"/>
            <a:ext cx="3341179" cy="2178124"/>
          </a:xfrm>
          <a:prstGeom prst="rect">
            <a:avLst/>
          </a:prstGeom>
        </p:spPr>
      </p:pic>
      <p:sp>
        <p:nvSpPr>
          <p:cNvPr id="22" name="TextBox 21">
            <a:extLst>
              <a:ext uri="{FF2B5EF4-FFF2-40B4-BE49-F238E27FC236}">
                <a16:creationId xmlns:a16="http://schemas.microsoft.com/office/drawing/2014/main" xmlns="" id="{942C7BB1-0BAA-29FB-5098-54C0A1A3FB6E}"/>
              </a:ext>
            </a:extLst>
          </p:cNvPr>
          <p:cNvSpPr txBox="1"/>
          <p:nvPr/>
        </p:nvSpPr>
        <p:spPr>
          <a:xfrm>
            <a:off x="5105400" y="722371"/>
            <a:ext cx="6096000" cy="341632"/>
          </a:xfrm>
          <a:prstGeom prst="rect">
            <a:avLst/>
          </a:prstGeom>
          <a:noFill/>
        </p:spPr>
        <p:txBody>
          <a:bodyPr wrap="square">
            <a:spAutoFit/>
          </a:bodyPr>
          <a:lstStyle/>
          <a:p>
            <a:pPr>
              <a:lnSpc>
                <a:spcPct val="90000"/>
              </a:lnSpc>
              <a:spcAft>
                <a:spcPts val="600"/>
              </a:spcAft>
            </a:pPr>
            <a:r>
              <a:rPr lang="en-US" b="0" i="0" dirty="0">
                <a:effectLst/>
              </a:rPr>
              <a:t>Follow the installation wizard and click on next </a:t>
            </a:r>
            <a:r>
              <a:rPr lang="en-US" b="0" i="0" dirty="0" err="1">
                <a:effectLst/>
              </a:rPr>
              <a:t>next</a:t>
            </a:r>
            <a:r>
              <a:rPr lang="en-US" b="0" i="0" dirty="0">
                <a:effectLst/>
              </a:rPr>
              <a:t> button.</a:t>
            </a:r>
          </a:p>
        </p:txBody>
      </p:sp>
    </p:spTree>
    <p:extLst>
      <p:ext uri="{BB962C8B-B14F-4D97-AF65-F5344CB8AC3E}">
        <p14:creationId xmlns:p14="http://schemas.microsoft.com/office/powerpoint/2010/main" xmlns="" val="41152425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DFECCC0A-4263-3F80-DA07-235518F40D95}"/>
              </a:ext>
            </a:extLst>
          </p:cNvPr>
          <p:cNvSpPr txBox="1"/>
          <p:nvPr/>
        </p:nvSpPr>
        <p:spPr>
          <a:xfrm>
            <a:off x="422673" y="1055714"/>
            <a:ext cx="3452642" cy="341632"/>
          </a:xfrm>
          <a:prstGeom prst="rect">
            <a:avLst/>
          </a:prstGeom>
          <a:noFill/>
        </p:spPr>
        <p:txBody>
          <a:bodyPr wrap="square">
            <a:spAutoFit/>
          </a:bodyPr>
          <a:lstStyle/>
          <a:p>
            <a:pPr>
              <a:lnSpc>
                <a:spcPct val="90000"/>
              </a:lnSpc>
              <a:spcAft>
                <a:spcPts val="600"/>
              </a:spcAft>
            </a:pPr>
            <a:r>
              <a:rPr lang="en-US" b="0" i="0" dirty="0">
                <a:effectLst/>
              </a:rPr>
              <a:t>Click on Create New Repository</a:t>
            </a:r>
          </a:p>
        </p:txBody>
      </p:sp>
      <p:sp>
        <p:nvSpPr>
          <p:cNvPr id="7" name="TextBox 6">
            <a:extLst>
              <a:ext uri="{FF2B5EF4-FFF2-40B4-BE49-F238E27FC236}">
                <a16:creationId xmlns:a16="http://schemas.microsoft.com/office/drawing/2014/main" xmlns="" id="{4BF1E0C0-5462-B29C-706E-0BC2609007A7}"/>
              </a:ext>
            </a:extLst>
          </p:cNvPr>
          <p:cNvSpPr txBox="1"/>
          <p:nvPr/>
        </p:nvSpPr>
        <p:spPr>
          <a:xfrm>
            <a:off x="511995" y="61648"/>
            <a:ext cx="11168009" cy="769441"/>
          </a:xfrm>
          <a:prstGeom prst="rect">
            <a:avLst/>
          </a:prstGeom>
          <a:noFill/>
        </p:spPr>
        <p:txBody>
          <a:bodyPr wrap="square" rtlCol="0">
            <a:spAutoFit/>
          </a:bodyPr>
          <a:lstStyle/>
          <a:p>
            <a:r>
              <a:rPr lang="en-US" sz="4400" dirty="0"/>
              <a:t>Create Git Repository using Git</a:t>
            </a:r>
            <a:endParaRPr lang="en-IN" sz="4400" dirty="0"/>
          </a:p>
        </p:txBody>
      </p:sp>
      <p:pic>
        <p:nvPicPr>
          <p:cNvPr id="3" name="Picture 2" descr="Graphical user interface, text, application&#10;&#10;Description automatically generated">
            <a:extLst>
              <a:ext uri="{FF2B5EF4-FFF2-40B4-BE49-F238E27FC236}">
                <a16:creationId xmlns:a16="http://schemas.microsoft.com/office/drawing/2014/main" xmlns="" id="{07B55C9D-4B64-5092-FEA5-502F8482BD80}"/>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11995" y="1476781"/>
            <a:ext cx="4626062" cy="2059120"/>
          </a:xfrm>
          <a:prstGeom prst="rect">
            <a:avLst/>
          </a:prstGeom>
        </p:spPr>
      </p:pic>
    </p:spTree>
    <p:extLst>
      <p:ext uri="{BB962C8B-B14F-4D97-AF65-F5344CB8AC3E}">
        <p14:creationId xmlns:p14="http://schemas.microsoft.com/office/powerpoint/2010/main" xmlns="" val="6642357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4BF1E0C0-5462-B29C-706E-0BC2609007A7}"/>
              </a:ext>
            </a:extLst>
          </p:cNvPr>
          <p:cNvSpPr txBox="1"/>
          <p:nvPr/>
        </p:nvSpPr>
        <p:spPr>
          <a:xfrm>
            <a:off x="511995" y="61648"/>
            <a:ext cx="11168009" cy="769441"/>
          </a:xfrm>
          <a:prstGeom prst="rect">
            <a:avLst/>
          </a:prstGeom>
          <a:noFill/>
        </p:spPr>
        <p:txBody>
          <a:bodyPr wrap="square" rtlCol="0">
            <a:spAutoFit/>
          </a:bodyPr>
          <a:lstStyle/>
          <a:p>
            <a:r>
              <a:rPr lang="en-US" sz="4400" dirty="0"/>
              <a:t>Git Branches</a:t>
            </a:r>
            <a:endParaRPr lang="en-IN" sz="4400" dirty="0"/>
          </a:p>
        </p:txBody>
      </p:sp>
      <p:sp>
        <p:nvSpPr>
          <p:cNvPr id="3" name="TextBox 2">
            <a:extLst>
              <a:ext uri="{FF2B5EF4-FFF2-40B4-BE49-F238E27FC236}">
                <a16:creationId xmlns:a16="http://schemas.microsoft.com/office/drawing/2014/main" xmlns="" id="{29D80903-C0E4-3970-5456-1F4F1D1A44BF}"/>
              </a:ext>
            </a:extLst>
          </p:cNvPr>
          <p:cNvSpPr txBox="1"/>
          <p:nvPr/>
        </p:nvSpPr>
        <p:spPr>
          <a:xfrm>
            <a:off x="511995" y="974582"/>
            <a:ext cx="6096000" cy="2862322"/>
          </a:xfrm>
          <a:prstGeom prst="rect">
            <a:avLst/>
          </a:prstGeom>
          <a:noFill/>
        </p:spPr>
        <p:txBody>
          <a:bodyPr wrap="square">
            <a:spAutoFit/>
          </a:bodyPr>
          <a:lstStyle/>
          <a:p>
            <a:pPr algn="just"/>
            <a:r>
              <a:rPr lang="en-US" b="0" i="0" dirty="0">
                <a:solidFill>
                  <a:srgbClr val="333333"/>
                </a:solidFill>
                <a:effectLst/>
              </a:rPr>
              <a:t>There are different types of branches in a project. According to the standard branching strategy and release management, there can be following types of branches:</a:t>
            </a:r>
          </a:p>
          <a:p>
            <a:pPr algn="just">
              <a:buFont typeface="Arial" panose="020B0604020202020204" pitchFamily="34" charset="0"/>
              <a:buChar char="•"/>
            </a:pPr>
            <a:r>
              <a:rPr lang="en-US" b="1" i="0" dirty="0">
                <a:solidFill>
                  <a:srgbClr val="000000"/>
                </a:solidFill>
                <a:effectLst/>
              </a:rPr>
              <a:t>Master</a:t>
            </a:r>
            <a:endParaRPr lang="en-US" b="0" i="0" dirty="0">
              <a:solidFill>
                <a:srgbClr val="000000"/>
              </a:solidFill>
              <a:effectLst/>
            </a:endParaRPr>
          </a:p>
          <a:p>
            <a:pPr algn="just">
              <a:buFont typeface="Arial" panose="020B0604020202020204" pitchFamily="34" charset="0"/>
              <a:buChar char="•"/>
            </a:pPr>
            <a:r>
              <a:rPr lang="en-US" b="1" i="0" dirty="0">
                <a:solidFill>
                  <a:srgbClr val="000000"/>
                </a:solidFill>
                <a:effectLst/>
              </a:rPr>
              <a:t>Develop</a:t>
            </a:r>
            <a:endParaRPr lang="en-US" b="0" i="0" dirty="0">
              <a:solidFill>
                <a:srgbClr val="000000"/>
              </a:solidFill>
              <a:effectLst/>
            </a:endParaRPr>
          </a:p>
          <a:p>
            <a:pPr algn="just">
              <a:buFont typeface="Arial" panose="020B0604020202020204" pitchFamily="34" charset="0"/>
              <a:buChar char="•"/>
            </a:pPr>
            <a:r>
              <a:rPr lang="en-US" b="1" i="0" dirty="0">
                <a:solidFill>
                  <a:srgbClr val="000000"/>
                </a:solidFill>
                <a:effectLst/>
              </a:rPr>
              <a:t>Hotfixes</a:t>
            </a:r>
            <a:endParaRPr lang="en-US" b="0" i="0" dirty="0">
              <a:solidFill>
                <a:srgbClr val="000000"/>
              </a:solidFill>
              <a:effectLst/>
            </a:endParaRPr>
          </a:p>
          <a:p>
            <a:pPr algn="just">
              <a:buFont typeface="Arial" panose="020B0604020202020204" pitchFamily="34" charset="0"/>
              <a:buChar char="•"/>
            </a:pPr>
            <a:r>
              <a:rPr lang="en-US" b="1" i="0" dirty="0">
                <a:solidFill>
                  <a:srgbClr val="000000"/>
                </a:solidFill>
                <a:effectLst/>
              </a:rPr>
              <a:t>Release branches</a:t>
            </a:r>
            <a:endParaRPr lang="en-US" b="0" i="0" dirty="0">
              <a:solidFill>
                <a:srgbClr val="000000"/>
              </a:solidFill>
              <a:effectLst/>
            </a:endParaRPr>
          </a:p>
          <a:p>
            <a:pPr algn="just">
              <a:buFont typeface="Arial" panose="020B0604020202020204" pitchFamily="34" charset="0"/>
              <a:buChar char="•"/>
            </a:pPr>
            <a:r>
              <a:rPr lang="en-US" b="1" i="0" dirty="0">
                <a:solidFill>
                  <a:srgbClr val="000000"/>
                </a:solidFill>
                <a:effectLst/>
              </a:rPr>
              <a:t>Feature branches</a:t>
            </a:r>
            <a:endParaRPr lang="en-US" b="0" i="0" dirty="0">
              <a:solidFill>
                <a:srgbClr val="000000"/>
              </a:solidFill>
              <a:effectLst/>
            </a:endParaRPr>
          </a:p>
          <a:p>
            <a:pPr algn="just"/>
            <a:r>
              <a:rPr lang="en-US" b="0" i="0" dirty="0">
                <a:solidFill>
                  <a:srgbClr val="333333"/>
                </a:solidFill>
                <a:effectLst/>
              </a:rPr>
              <a:t>Every branch has its meaning and standard. Let's understand each branch and its usage.</a:t>
            </a:r>
          </a:p>
        </p:txBody>
      </p:sp>
      <p:sp>
        <p:nvSpPr>
          <p:cNvPr id="5" name="TextBox 4">
            <a:extLst>
              <a:ext uri="{FF2B5EF4-FFF2-40B4-BE49-F238E27FC236}">
                <a16:creationId xmlns:a16="http://schemas.microsoft.com/office/drawing/2014/main" xmlns="" id="{29CE4DF4-C933-CFD2-7DE0-CEE90AA31215}"/>
              </a:ext>
            </a:extLst>
          </p:cNvPr>
          <p:cNvSpPr txBox="1"/>
          <p:nvPr/>
        </p:nvSpPr>
        <p:spPr>
          <a:xfrm>
            <a:off x="511995" y="4127250"/>
            <a:ext cx="6096000" cy="1477328"/>
          </a:xfrm>
          <a:prstGeom prst="rect">
            <a:avLst/>
          </a:prstGeom>
          <a:noFill/>
        </p:spPr>
        <p:txBody>
          <a:bodyPr wrap="square">
            <a:spAutoFit/>
          </a:bodyPr>
          <a:lstStyle/>
          <a:p>
            <a:pPr algn="just"/>
            <a:r>
              <a:rPr lang="en-US" b="0" i="0" dirty="0">
                <a:solidFill>
                  <a:srgbClr val="610B38"/>
                </a:solidFill>
                <a:effectLst/>
              </a:rPr>
              <a:t>The Main Branches</a:t>
            </a:r>
          </a:p>
          <a:p>
            <a:pPr algn="just"/>
            <a:r>
              <a:rPr lang="en-US" b="0" i="0" dirty="0">
                <a:solidFill>
                  <a:srgbClr val="333333"/>
                </a:solidFill>
                <a:effectLst/>
              </a:rPr>
              <a:t>Two of the branching model's branches are considered as main branches of the project. These branches are as follows:</a:t>
            </a:r>
          </a:p>
          <a:p>
            <a:pPr algn="just">
              <a:buFont typeface="Arial" panose="020B0604020202020204" pitchFamily="34" charset="0"/>
              <a:buChar char="•"/>
            </a:pPr>
            <a:r>
              <a:rPr lang="en-US" b="1" i="0" dirty="0">
                <a:solidFill>
                  <a:srgbClr val="000000"/>
                </a:solidFill>
                <a:effectLst/>
              </a:rPr>
              <a:t>master</a:t>
            </a:r>
            <a:endParaRPr lang="en-US" b="0" i="0" dirty="0">
              <a:solidFill>
                <a:srgbClr val="000000"/>
              </a:solidFill>
              <a:effectLst/>
            </a:endParaRPr>
          </a:p>
          <a:p>
            <a:pPr algn="just">
              <a:buFont typeface="Arial" panose="020B0604020202020204" pitchFamily="34" charset="0"/>
              <a:buChar char="•"/>
            </a:pPr>
            <a:r>
              <a:rPr lang="en-US" b="1" i="0" dirty="0">
                <a:solidFill>
                  <a:srgbClr val="000000"/>
                </a:solidFill>
                <a:effectLst/>
              </a:rPr>
              <a:t>develop</a:t>
            </a:r>
            <a:endParaRPr lang="en-US" b="0" i="0" dirty="0">
              <a:solidFill>
                <a:srgbClr val="000000"/>
              </a:solidFill>
              <a:effectLst/>
            </a:endParaRPr>
          </a:p>
        </p:txBody>
      </p:sp>
      <p:pic>
        <p:nvPicPr>
          <p:cNvPr id="6" name="Picture 5">
            <a:extLst>
              <a:ext uri="{FF2B5EF4-FFF2-40B4-BE49-F238E27FC236}">
                <a16:creationId xmlns:a16="http://schemas.microsoft.com/office/drawing/2014/main" xmlns="" id="{1706417A-4107-BC43-E368-87DE5D6DBA48}"/>
              </a:ext>
            </a:extLst>
          </p:cNvPr>
          <p:cNvPicPr>
            <a:picLocks noChangeAspect="1"/>
          </p:cNvPicPr>
          <p:nvPr/>
        </p:nvPicPr>
        <p:blipFill>
          <a:blip r:embed="rId2"/>
          <a:stretch>
            <a:fillRect/>
          </a:stretch>
        </p:blipFill>
        <p:spPr>
          <a:xfrm>
            <a:off x="6095999" y="780830"/>
            <a:ext cx="4762500" cy="5324475"/>
          </a:xfrm>
          <a:prstGeom prst="rect">
            <a:avLst/>
          </a:prstGeom>
        </p:spPr>
      </p:pic>
    </p:spTree>
    <p:extLst>
      <p:ext uri="{BB962C8B-B14F-4D97-AF65-F5344CB8AC3E}">
        <p14:creationId xmlns:p14="http://schemas.microsoft.com/office/powerpoint/2010/main" xmlns="" val="75399133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4BF1E0C0-5462-B29C-706E-0BC2609007A7}"/>
              </a:ext>
            </a:extLst>
          </p:cNvPr>
          <p:cNvSpPr txBox="1"/>
          <p:nvPr/>
        </p:nvSpPr>
        <p:spPr>
          <a:xfrm>
            <a:off x="648929" y="629266"/>
            <a:ext cx="3505495" cy="162232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a:solidFill>
                  <a:schemeClr val="tx1"/>
                </a:solidFill>
                <a:latin typeface="+mj-lt"/>
                <a:ea typeface="+mj-ea"/>
                <a:cs typeface="+mj-cs"/>
              </a:rPr>
              <a:t>Git config Command</a:t>
            </a:r>
          </a:p>
        </p:txBody>
      </p:sp>
      <p:sp>
        <p:nvSpPr>
          <p:cNvPr id="3" name="TextBox 2">
            <a:extLst>
              <a:ext uri="{FF2B5EF4-FFF2-40B4-BE49-F238E27FC236}">
                <a16:creationId xmlns:a16="http://schemas.microsoft.com/office/drawing/2014/main" xmlns="" id="{B3503B99-30B4-C691-03BC-95A5F1070276}"/>
              </a:ext>
            </a:extLst>
          </p:cNvPr>
          <p:cNvSpPr txBox="1"/>
          <p:nvPr/>
        </p:nvSpPr>
        <p:spPr>
          <a:xfrm>
            <a:off x="648931" y="2194560"/>
            <a:ext cx="3505494" cy="4029259"/>
          </a:xfrm>
          <a:prstGeom prst="rect">
            <a:avLst/>
          </a:prstGeom>
        </p:spPr>
        <p:txBody>
          <a:bodyPr vert="horz" lIns="91440" tIns="45720" rIns="91440" bIns="45720" rtlCol="0">
            <a:normAutofit lnSpcReduction="10000"/>
          </a:bodyPr>
          <a:lstStyle/>
          <a:p>
            <a:pPr indent="-228600">
              <a:lnSpc>
                <a:spcPct val="90000"/>
              </a:lnSpc>
              <a:spcAft>
                <a:spcPts val="600"/>
              </a:spcAft>
              <a:buFont typeface="Arial" panose="020B0604020202020204" pitchFamily="34" charset="0"/>
              <a:buChar char="•"/>
            </a:pPr>
            <a:r>
              <a:rPr lang="en-US" sz="1700" b="0" i="0" dirty="0">
                <a:effectLst/>
              </a:rPr>
              <a:t>Git config command</a:t>
            </a:r>
          </a:p>
          <a:p>
            <a:pPr indent="-228600">
              <a:lnSpc>
                <a:spcPct val="90000"/>
              </a:lnSpc>
              <a:spcAft>
                <a:spcPts val="600"/>
              </a:spcAft>
              <a:buFont typeface="Arial" panose="020B0604020202020204" pitchFamily="34" charset="0"/>
              <a:buChar char="•"/>
            </a:pPr>
            <a:r>
              <a:rPr lang="en-US" sz="1700" b="0" i="0" dirty="0">
                <a:effectLst/>
              </a:rPr>
              <a:t>This command configures the user. The Git config command is the first and necessary command used on the Git command line. This command sets the author name and email address to be used with your commits. </a:t>
            </a:r>
          </a:p>
          <a:p>
            <a:pPr indent="-228600">
              <a:lnSpc>
                <a:spcPct val="90000"/>
              </a:lnSpc>
              <a:spcAft>
                <a:spcPts val="600"/>
              </a:spcAft>
              <a:buFont typeface="Arial" panose="020B0604020202020204" pitchFamily="34" charset="0"/>
              <a:buChar char="•"/>
            </a:pPr>
            <a:r>
              <a:rPr lang="en-US" sz="1700" b="1" i="0" dirty="0">
                <a:effectLst/>
              </a:rPr>
              <a:t>Syntax</a:t>
            </a:r>
            <a:endParaRPr lang="en-US" sz="1700" b="0" i="0" dirty="0">
              <a:effectLst/>
            </a:endParaRPr>
          </a:p>
          <a:p>
            <a:pPr indent="-228600">
              <a:lnSpc>
                <a:spcPct val="90000"/>
              </a:lnSpc>
              <a:spcAft>
                <a:spcPts val="600"/>
              </a:spcAft>
              <a:buFont typeface="Arial" panose="020B0604020202020204" pitchFamily="34" charset="0"/>
              <a:buChar char="•"/>
            </a:pPr>
            <a:r>
              <a:rPr lang="en-US" sz="1700" b="0" i="0" dirty="0">
                <a:effectLst/>
              </a:rPr>
              <a:t>$ git config --global user.name “Rajender Singh"  </a:t>
            </a:r>
          </a:p>
          <a:p>
            <a:pPr indent="-228600">
              <a:lnSpc>
                <a:spcPct val="90000"/>
              </a:lnSpc>
              <a:spcAft>
                <a:spcPts val="600"/>
              </a:spcAft>
              <a:buFont typeface="Arial" panose="020B0604020202020204" pitchFamily="34" charset="0"/>
              <a:buChar char="•"/>
            </a:pPr>
            <a:r>
              <a:rPr lang="en-US" sz="1700" b="0" i="0" dirty="0">
                <a:effectLst/>
              </a:rPr>
              <a:t>$ git config --global </a:t>
            </a:r>
            <a:r>
              <a:rPr lang="en-US" sz="1700" b="0" i="0" dirty="0" err="1">
                <a:effectLst/>
              </a:rPr>
              <a:t>user.email</a:t>
            </a:r>
            <a:r>
              <a:rPr lang="en-US" sz="1700" b="0" i="0" dirty="0">
                <a:effectLst/>
              </a:rPr>
              <a:t> “</a:t>
            </a:r>
            <a:r>
              <a:rPr lang="en-US" sz="1700" dirty="0"/>
              <a:t>Rajender.Choudhary</a:t>
            </a:r>
            <a:r>
              <a:rPr lang="en-US" sz="1700" b="0" i="0" dirty="0">
                <a:effectLst/>
              </a:rPr>
              <a:t>@gmail.com"  </a:t>
            </a:r>
            <a:endParaRPr lang="en-US" sz="1700" b="0" i="0" dirty="0" smtClean="0">
              <a:effectLst/>
            </a:endParaRPr>
          </a:p>
          <a:p>
            <a:pPr>
              <a:buFont typeface="Arial" pitchFamily="34" charset="0"/>
              <a:buChar char="•"/>
            </a:pPr>
            <a:r>
              <a:rPr lang="en-US" sz="1600" smtClean="0"/>
              <a:t> To </a:t>
            </a:r>
            <a:r>
              <a:rPr lang="en-US" sz="1600" dirty="0" smtClean="0"/>
              <a:t>view the configured details :</a:t>
            </a:r>
          </a:p>
          <a:p>
            <a:r>
              <a:rPr lang="en-US" sz="1600" dirty="0" smtClean="0"/>
              <a:t>$ </a:t>
            </a:r>
            <a:r>
              <a:rPr lang="en-US" sz="1600" dirty="0" err="1" smtClean="0"/>
              <a:t>git</a:t>
            </a:r>
            <a:r>
              <a:rPr lang="en-US" sz="1600" dirty="0" smtClean="0"/>
              <a:t> </a:t>
            </a:r>
            <a:r>
              <a:rPr lang="en-US" sz="1600" dirty="0" err="1" smtClean="0"/>
              <a:t>config</a:t>
            </a:r>
            <a:r>
              <a:rPr lang="en-US" sz="1600" dirty="0" smtClean="0"/>
              <a:t> --list</a:t>
            </a:r>
          </a:p>
          <a:p>
            <a:pPr indent="-228600">
              <a:lnSpc>
                <a:spcPct val="90000"/>
              </a:lnSpc>
              <a:spcAft>
                <a:spcPts val="600"/>
              </a:spcAft>
              <a:buFont typeface="Arial" panose="020B0604020202020204" pitchFamily="34" charset="0"/>
              <a:buChar char="•"/>
            </a:pPr>
            <a:endParaRPr lang="en-US" sz="1700" b="0" i="0" dirty="0">
              <a:effectLst/>
            </a:endParaRPr>
          </a:p>
        </p:txBody>
      </p:sp>
      <p:sp>
        <p:nvSpPr>
          <p:cNvPr id="12" name="Rectangle 11">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10;&#10;Description automatically generated">
            <a:extLst>
              <a:ext uri="{FF2B5EF4-FFF2-40B4-BE49-F238E27FC236}">
                <a16:creationId xmlns:a16="http://schemas.microsoft.com/office/drawing/2014/main" xmlns="" id="{83AA66D7-A02C-272F-8D6C-5417DBE35E46}"/>
              </a:ext>
            </a:extLst>
          </p:cNvPr>
          <p:cNvPicPr>
            <a:picLocks noChangeAspect="1"/>
          </p:cNvPicPr>
          <p:nvPr/>
        </p:nvPicPr>
        <p:blipFill rotWithShape="1">
          <a:blip r:embed="rId2">
            <a:extLst>
              <a:ext uri="{28A0092B-C50C-407E-A947-70E740481C1C}">
                <a14:useLocalDpi xmlns:a14="http://schemas.microsoft.com/office/drawing/2010/main" xmlns="" val="0"/>
              </a:ext>
            </a:extLst>
          </a:blip>
          <a:srcRect/>
          <a:stretch/>
        </p:blipFill>
        <p:spPr>
          <a:xfrm>
            <a:off x="5405862" y="2701093"/>
            <a:ext cx="6019331" cy="1452567"/>
          </a:xfrm>
          <a:prstGeom prst="rect">
            <a:avLst/>
          </a:prstGeom>
          <a:effectLst/>
        </p:spPr>
      </p:pic>
    </p:spTree>
    <p:extLst>
      <p:ext uri="{BB962C8B-B14F-4D97-AF65-F5344CB8AC3E}">
        <p14:creationId xmlns:p14="http://schemas.microsoft.com/office/powerpoint/2010/main" xmlns="" val="35862665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4BF1E0C0-5462-B29C-706E-0BC2609007A7}"/>
              </a:ext>
            </a:extLst>
          </p:cNvPr>
          <p:cNvSpPr txBox="1"/>
          <p:nvPr/>
        </p:nvSpPr>
        <p:spPr>
          <a:xfrm>
            <a:off x="648928" y="338328"/>
            <a:ext cx="3685032" cy="160832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a:latin typeface="+mj-lt"/>
                <a:ea typeface="+mj-ea"/>
                <a:cs typeface="+mj-cs"/>
              </a:rPr>
              <a:t>Git init Command</a:t>
            </a:r>
          </a:p>
        </p:txBody>
      </p:sp>
      <p:sp>
        <p:nvSpPr>
          <p:cNvPr id="4" name="Rectangle 1">
            <a:extLst>
              <a:ext uri="{FF2B5EF4-FFF2-40B4-BE49-F238E27FC236}">
                <a16:creationId xmlns:a16="http://schemas.microsoft.com/office/drawing/2014/main" xmlns="" id="{9EFEF1FA-6DEF-8176-7A2F-8FD957ED1FC6}"/>
              </a:ext>
            </a:extLst>
          </p:cNvPr>
          <p:cNvSpPr>
            <a:spLocks noChangeArrowheads="1"/>
          </p:cNvSpPr>
          <p:nvPr/>
        </p:nvSpPr>
        <p:spPr bwMode="auto">
          <a:xfrm>
            <a:off x="4864100" y="338328"/>
            <a:ext cx="6675627" cy="1605083"/>
          </a:xfrm>
          <a:prstGeom prst="rect">
            <a:avLst/>
          </a:prstGeom>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1300" b="0" i="0" u="none" strike="noStrike" cap="none" normalizeH="0" baseline="0">
                <a:ln>
                  <a:noFill/>
                </a:ln>
                <a:effectLst/>
                <a:latin typeface="+mn-lt"/>
              </a:rPr>
              <a:t>Git Init command</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1300" b="0" i="0" u="none" strike="noStrike" cap="none" normalizeH="0" baseline="0">
                <a:ln>
                  <a:noFill/>
                </a:ln>
                <a:effectLst/>
                <a:latin typeface="+mn-lt"/>
              </a:rPr>
              <a:t>This command is used to create a local repository.</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1300" b="1" i="0" u="none" strike="noStrike" cap="none" normalizeH="0" baseline="0">
                <a:ln>
                  <a:noFill/>
                </a:ln>
                <a:effectLst/>
                <a:latin typeface="+mn-lt"/>
              </a:rPr>
              <a:t>Syntax</a:t>
            </a:r>
            <a:endParaRPr kumimoji="0" lang="en-US" altLang="en-US" sz="1300" b="0" i="0" u="none" strike="noStrike" cap="none" normalizeH="0" baseline="0">
              <a:ln>
                <a:noFill/>
              </a:ln>
              <a:effectLst/>
              <a:latin typeface="+mn-lt"/>
            </a:endParaRP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1300" b="0" i="0" u="none" strike="noStrike" cap="none" normalizeH="0" baseline="0">
                <a:ln>
                  <a:noFill/>
                </a:ln>
                <a:effectLst/>
                <a:latin typeface="+mn-lt"/>
              </a:rPr>
              <a:t>$ git init demo  </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1300" b="0" i="0" u="none" strike="noStrike" cap="none" normalizeH="0" baseline="0">
                <a:ln>
                  <a:noFill/>
                </a:ln>
                <a:effectLst/>
                <a:latin typeface="+mn-lt"/>
              </a:rPr>
              <a:t>The init command will initialize an empty repository. See the below screenshot.</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1300" b="0" i="0" u="none" strike="noStrike" cap="none" normalizeH="0" baseline="0">
                <a:ln>
                  <a:noFill/>
                </a:ln>
                <a:effectLst/>
                <a:latin typeface="+mn-lt"/>
              </a:rPr>
              <a:t>                       </a:t>
            </a:r>
          </a:p>
        </p:txBody>
      </p:sp>
      <p:sp>
        <p:nvSpPr>
          <p:cNvPr id="15" name="Rectangle 14">
            <a:extLst>
              <a:ext uri="{FF2B5EF4-FFF2-40B4-BE49-F238E27FC236}">
                <a16:creationId xmlns:a16="http://schemas.microsoft.com/office/drawing/2014/main" xmlns="" id="{5AAE9118-0436-4488-AC4A-C14DF6A7B6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ounded Rectangle 26">
            <a:extLst>
              <a:ext uri="{FF2B5EF4-FFF2-40B4-BE49-F238E27FC236}">
                <a16:creationId xmlns:a16="http://schemas.microsoft.com/office/drawing/2014/main" xmlns="" id="{1B10F861-B8F1-49C7-BD58-EAB20CEE7F9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ext&#10;&#10;Description automatically generated">
            <a:extLst>
              <a:ext uri="{FF2B5EF4-FFF2-40B4-BE49-F238E27FC236}">
                <a16:creationId xmlns:a16="http://schemas.microsoft.com/office/drawing/2014/main" xmlns="" id="{9EB8D88C-F477-175D-6C89-84F57C06A33B}"/>
              </a:ext>
            </a:extLst>
          </p:cNvPr>
          <p:cNvPicPr>
            <a:picLocks noChangeAspect="1"/>
          </p:cNvPicPr>
          <p:nvPr/>
        </p:nvPicPr>
        <p:blipFill rotWithShape="1">
          <a:blip r:embed="rId3">
            <a:extLst>
              <a:ext uri="{28A0092B-C50C-407E-A947-70E740481C1C}">
                <a14:useLocalDpi xmlns:a14="http://schemas.microsoft.com/office/drawing/2010/main" xmlns="" val="0"/>
              </a:ext>
            </a:extLst>
          </a:blip>
          <a:srcRect/>
          <a:stretch/>
        </p:blipFill>
        <p:spPr>
          <a:xfrm>
            <a:off x="641180" y="3855858"/>
            <a:ext cx="4974336" cy="1064918"/>
          </a:xfrm>
          <a:prstGeom prst="rect">
            <a:avLst/>
          </a:prstGeom>
        </p:spPr>
      </p:pic>
      <p:sp>
        <p:nvSpPr>
          <p:cNvPr id="19" name="Rounded Rectangle 16">
            <a:extLst>
              <a:ext uri="{FF2B5EF4-FFF2-40B4-BE49-F238E27FC236}">
                <a16:creationId xmlns:a16="http://schemas.microsoft.com/office/drawing/2014/main" xmlns="" id="{61F6E425-22AB-4DA2-8FAC-58ADB58EF6C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Graphical user interface, application&#10;&#10;Description automatically generated">
            <a:extLst>
              <a:ext uri="{FF2B5EF4-FFF2-40B4-BE49-F238E27FC236}">
                <a16:creationId xmlns:a16="http://schemas.microsoft.com/office/drawing/2014/main" xmlns="" id="{E3F1AD2D-0DCB-190C-C0EC-333A53DD962F}"/>
              </a:ext>
            </a:extLst>
          </p:cNvPr>
          <p:cNvPicPr>
            <a:picLocks noChangeAspect="1"/>
          </p:cNvPicPr>
          <p:nvPr/>
        </p:nvPicPr>
        <p:blipFill rotWithShape="1">
          <a:blip r:embed="rId4">
            <a:extLst>
              <a:ext uri="{28A0092B-C50C-407E-A947-70E740481C1C}">
                <a14:useLocalDpi xmlns:a14="http://schemas.microsoft.com/office/drawing/2010/main" xmlns="" val="0"/>
              </a:ext>
            </a:extLst>
          </a:blip>
          <a:srcRect/>
          <a:stretch/>
        </p:blipFill>
        <p:spPr>
          <a:xfrm>
            <a:off x="6576484" y="3986426"/>
            <a:ext cx="4974336" cy="803782"/>
          </a:xfrm>
          <a:prstGeom prst="rect">
            <a:avLst/>
          </a:prstGeom>
        </p:spPr>
      </p:pic>
    </p:spTree>
    <p:extLst>
      <p:ext uri="{BB962C8B-B14F-4D97-AF65-F5344CB8AC3E}">
        <p14:creationId xmlns:p14="http://schemas.microsoft.com/office/powerpoint/2010/main" xmlns="" val="85997498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4BF1E0C0-5462-B29C-706E-0BC2609007A7}"/>
              </a:ext>
            </a:extLst>
          </p:cNvPr>
          <p:cNvSpPr txBox="1"/>
          <p:nvPr/>
        </p:nvSpPr>
        <p:spPr>
          <a:xfrm>
            <a:off x="648928" y="338328"/>
            <a:ext cx="3685032" cy="160832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a:latin typeface="+mj-lt"/>
                <a:ea typeface="+mj-ea"/>
                <a:cs typeface="+mj-cs"/>
              </a:rPr>
              <a:t>Create Git Repository using GitHub</a:t>
            </a:r>
          </a:p>
        </p:txBody>
      </p:sp>
      <p:sp>
        <p:nvSpPr>
          <p:cNvPr id="6" name="TextBox 5">
            <a:extLst>
              <a:ext uri="{FF2B5EF4-FFF2-40B4-BE49-F238E27FC236}">
                <a16:creationId xmlns:a16="http://schemas.microsoft.com/office/drawing/2014/main" xmlns="" id="{DFECCC0A-4263-3F80-DA07-235518F40D95}"/>
              </a:ext>
            </a:extLst>
          </p:cNvPr>
          <p:cNvSpPr txBox="1"/>
          <p:nvPr/>
        </p:nvSpPr>
        <p:spPr>
          <a:xfrm>
            <a:off x="4864100" y="338328"/>
            <a:ext cx="6675627" cy="160508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b="0" i="0">
                <a:effectLst/>
              </a:rPr>
              <a:t>Click on Create Repository option</a:t>
            </a:r>
          </a:p>
        </p:txBody>
      </p:sp>
      <p:sp>
        <p:nvSpPr>
          <p:cNvPr id="14" name="Rectangle 13">
            <a:extLst>
              <a:ext uri="{FF2B5EF4-FFF2-40B4-BE49-F238E27FC236}">
                <a16:creationId xmlns:a16="http://schemas.microsoft.com/office/drawing/2014/main" xmlns="" id="{5AAE9118-0436-4488-AC4A-C14DF6A7B6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ounded Rectangle 26">
            <a:extLst>
              <a:ext uri="{FF2B5EF4-FFF2-40B4-BE49-F238E27FC236}">
                <a16:creationId xmlns:a16="http://schemas.microsoft.com/office/drawing/2014/main" xmlns="" id="{1B10F861-B8F1-49C7-BD58-EAB20CEE7F9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Graphical user interface, text, application, email&#10;&#10;Description automatically generated">
            <a:extLst>
              <a:ext uri="{FF2B5EF4-FFF2-40B4-BE49-F238E27FC236}">
                <a16:creationId xmlns:a16="http://schemas.microsoft.com/office/drawing/2014/main" xmlns="" id="{AF2C5C0B-5CC1-7B33-567D-1A2B60BA57DF}"/>
              </a:ext>
            </a:extLst>
          </p:cNvPr>
          <p:cNvPicPr>
            <a:picLocks noChangeAspect="1"/>
          </p:cNvPicPr>
          <p:nvPr/>
        </p:nvPicPr>
        <p:blipFill rotWithShape="1">
          <a:blip r:embed="rId2">
            <a:extLst>
              <a:ext uri="{28A0092B-C50C-407E-A947-70E740481C1C}">
                <a14:useLocalDpi xmlns:a14="http://schemas.microsoft.com/office/drawing/2010/main" xmlns="" val="0"/>
              </a:ext>
            </a:extLst>
          </a:blip>
          <a:srcRect/>
          <a:stretch/>
        </p:blipFill>
        <p:spPr>
          <a:xfrm>
            <a:off x="1113819" y="2742397"/>
            <a:ext cx="4029057" cy="3291840"/>
          </a:xfrm>
          <a:prstGeom prst="rect">
            <a:avLst/>
          </a:prstGeom>
        </p:spPr>
      </p:pic>
      <p:sp>
        <p:nvSpPr>
          <p:cNvPr id="18" name="Rounded Rectangle 16">
            <a:extLst>
              <a:ext uri="{FF2B5EF4-FFF2-40B4-BE49-F238E27FC236}">
                <a16:creationId xmlns:a16="http://schemas.microsoft.com/office/drawing/2014/main" xmlns="" id="{61F6E425-22AB-4DA2-8FAC-58ADB58EF6C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xmlns="" id="{79F234D9-82AB-21A8-78E9-A6E5A66349E9}"/>
              </a:ext>
            </a:extLst>
          </p:cNvPr>
          <p:cNvPicPr>
            <a:picLocks noChangeAspect="1"/>
          </p:cNvPicPr>
          <p:nvPr/>
        </p:nvPicPr>
        <p:blipFill rotWithShape="1">
          <a:blip r:embed="rId3">
            <a:extLst>
              <a:ext uri="{28A0092B-C50C-407E-A947-70E740481C1C}">
                <a14:useLocalDpi xmlns:a14="http://schemas.microsoft.com/office/drawing/2010/main" xmlns="" val="0"/>
              </a:ext>
            </a:extLst>
          </a:blip>
          <a:srcRect/>
          <a:stretch/>
        </p:blipFill>
        <p:spPr>
          <a:xfrm>
            <a:off x="6576484" y="2971774"/>
            <a:ext cx="4974336" cy="2833085"/>
          </a:xfrm>
          <a:prstGeom prst="rect">
            <a:avLst/>
          </a:prstGeom>
        </p:spPr>
      </p:pic>
    </p:spTree>
    <p:extLst>
      <p:ext uri="{BB962C8B-B14F-4D97-AF65-F5344CB8AC3E}">
        <p14:creationId xmlns:p14="http://schemas.microsoft.com/office/powerpoint/2010/main" xmlns="" val="386660697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4BF1E0C0-5462-B29C-706E-0BC2609007A7}"/>
              </a:ext>
            </a:extLst>
          </p:cNvPr>
          <p:cNvSpPr txBox="1"/>
          <p:nvPr/>
        </p:nvSpPr>
        <p:spPr>
          <a:xfrm>
            <a:off x="648928" y="338328"/>
            <a:ext cx="3685032" cy="160832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a:latin typeface="+mj-lt"/>
                <a:ea typeface="+mj-ea"/>
                <a:cs typeface="+mj-cs"/>
              </a:rPr>
              <a:t>Git clone Command</a:t>
            </a:r>
          </a:p>
        </p:txBody>
      </p:sp>
      <p:sp>
        <p:nvSpPr>
          <p:cNvPr id="2" name="Rectangle 1">
            <a:extLst>
              <a:ext uri="{FF2B5EF4-FFF2-40B4-BE49-F238E27FC236}">
                <a16:creationId xmlns:a16="http://schemas.microsoft.com/office/drawing/2014/main" xmlns="" id="{DBBA0BDC-818A-6F1D-A572-09D4496E02F6}"/>
              </a:ext>
            </a:extLst>
          </p:cNvPr>
          <p:cNvSpPr>
            <a:spLocks noChangeArrowheads="1"/>
          </p:cNvSpPr>
          <p:nvPr/>
        </p:nvSpPr>
        <p:spPr bwMode="auto">
          <a:xfrm>
            <a:off x="4864100" y="338328"/>
            <a:ext cx="6675627" cy="1605083"/>
          </a:xfrm>
          <a:prstGeom prst="rect">
            <a:avLst/>
          </a:prstGeom>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1100" b="0" i="0" u="none" strike="noStrike" cap="none" normalizeH="0" baseline="0" dirty="0">
                <a:ln>
                  <a:noFill/>
                </a:ln>
                <a:effectLst/>
                <a:latin typeface="+mn-lt"/>
              </a:rPr>
              <a:t>Git clone command</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1100" b="0" i="0" u="none" strike="noStrike" cap="none" normalizeH="0" baseline="0" dirty="0">
                <a:ln>
                  <a:noFill/>
                </a:ln>
                <a:effectLst/>
                <a:latin typeface="+mn-lt"/>
              </a:rPr>
              <a:t>This command is used to make a copy of a repository from an existing URL. If I want a local copy of my repository from GitHub, this command allows creating a local copy of that repository on your local directory from the repository URL.</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1100" b="1" i="0" u="none" strike="noStrike" cap="none" normalizeH="0" baseline="0" dirty="0">
                <a:ln>
                  <a:noFill/>
                </a:ln>
                <a:effectLst/>
                <a:latin typeface="+mn-lt"/>
              </a:rPr>
              <a:t>Syntax</a:t>
            </a:r>
            <a:endParaRPr kumimoji="0" lang="en-US" altLang="en-US" sz="1100" b="0" i="0" u="none" strike="noStrike" cap="none" normalizeH="0" baseline="0" dirty="0">
              <a:ln>
                <a:noFill/>
              </a:ln>
              <a:effectLst/>
              <a:latin typeface="+mn-lt"/>
            </a:endParaRP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1100" b="0" i="0" u="none" strike="noStrike" cap="none" normalizeH="0" baseline="0" dirty="0">
                <a:ln>
                  <a:noFill/>
                </a:ln>
                <a:effectLst/>
                <a:latin typeface="+mn-lt"/>
              </a:rPr>
              <a:t>$ git clone URL                        </a:t>
            </a:r>
          </a:p>
        </p:txBody>
      </p:sp>
      <p:sp>
        <p:nvSpPr>
          <p:cNvPr id="18" name="Rectangle 12">
            <a:extLst>
              <a:ext uri="{FF2B5EF4-FFF2-40B4-BE49-F238E27FC236}">
                <a16:creationId xmlns:a16="http://schemas.microsoft.com/office/drawing/2014/main" xmlns="" id="{5AAE9118-0436-4488-AC4A-C14DF6A7B6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ounded Rectangle 26">
            <a:extLst>
              <a:ext uri="{FF2B5EF4-FFF2-40B4-BE49-F238E27FC236}">
                <a16:creationId xmlns:a16="http://schemas.microsoft.com/office/drawing/2014/main" xmlns="" id="{1B10F861-B8F1-49C7-BD58-EAB20CEE7F9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ext&#10;&#10;Description automatically generated">
            <a:extLst>
              <a:ext uri="{FF2B5EF4-FFF2-40B4-BE49-F238E27FC236}">
                <a16:creationId xmlns:a16="http://schemas.microsoft.com/office/drawing/2014/main" xmlns="" id="{8948EA19-AB14-DCCB-1BF3-D2C207C8F1E6}"/>
              </a:ext>
            </a:extLst>
          </p:cNvPr>
          <p:cNvPicPr>
            <a:picLocks noChangeAspect="1"/>
          </p:cNvPicPr>
          <p:nvPr/>
        </p:nvPicPr>
        <p:blipFill rotWithShape="1">
          <a:blip r:embed="rId2">
            <a:extLst>
              <a:ext uri="{28A0092B-C50C-407E-A947-70E740481C1C}">
                <a14:useLocalDpi xmlns:a14="http://schemas.microsoft.com/office/drawing/2010/main" xmlns="" val="0"/>
              </a:ext>
            </a:extLst>
          </a:blip>
          <a:srcRect/>
          <a:stretch/>
        </p:blipFill>
        <p:spPr>
          <a:xfrm>
            <a:off x="641180" y="3635068"/>
            <a:ext cx="4974336" cy="1506497"/>
          </a:xfrm>
          <a:prstGeom prst="rect">
            <a:avLst/>
          </a:prstGeom>
        </p:spPr>
      </p:pic>
      <p:sp>
        <p:nvSpPr>
          <p:cNvPr id="17" name="Rounded Rectangle 16">
            <a:extLst>
              <a:ext uri="{FF2B5EF4-FFF2-40B4-BE49-F238E27FC236}">
                <a16:creationId xmlns:a16="http://schemas.microsoft.com/office/drawing/2014/main" xmlns="" id="{61F6E425-22AB-4DA2-8FAC-58ADB58EF6C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Graphical user interface, application&#10;&#10;Description automatically generated">
            <a:extLst>
              <a:ext uri="{FF2B5EF4-FFF2-40B4-BE49-F238E27FC236}">
                <a16:creationId xmlns:a16="http://schemas.microsoft.com/office/drawing/2014/main" xmlns="" id="{59FFFC7B-925E-91B9-A7E5-08D67BFDF1D7}"/>
              </a:ext>
            </a:extLst>
          </p:cNvPr>
          <p:cNvPicPr>
            <a:picLocks noChangeAspect="1"/>
          </p:cNvPicPr>
          <p:nvPr/>
        </p:nvPicPr>
        <p:blipFill rotWithShape="1">
          <a:blip r:embed="rId3" cstate="print">
            <a:extLst>
              <a:ext uri="{28A0092B-C50C-407E-A947-70E740481C1C}">
                <a14:useLocalDpi xmlns:a14="http://schemas.microsoft.com/office/drawing/2010/main" xmlns="" val="0"/>
              </a:ext>
            </a:extLst>
          </a:blip>
          <a:srcRect/>
          <a:stretch/>
        </p:blipFill>
        <p:spPr>
          <a:xfrm>
            <a:off x="6576484" y="3870986"/>
            <a:ext cx="4974336" cy="1034662"/>
          </a:xfrm>
          <a:prstGeom prst="rect">
            <a:avLst/>
          </a:prstGeom>
        </p:spPr>
      </p:pic>
    </p:spTree>
    <p:extLst>
      <p:ext uri="{BB962C8B-B14F-4D97-AF65-F5344CB8AC3E}">
        <p14:creationId xmlns:p14="http://schemas.microsoft.com/office/powerpoint/2010/main" xmlns="" val="90319444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4BF1E0C0-5462-B29C-706E-0BC2609007A7}"/>
              </a:ext>
            </a:extLst>
          </p:cNvPr>
          <p:cNvSpPr txBox="1"/>
          <p:nvPr/>
        </p:nvSpPr>
        <p:spPr>
          <a:xfrm>
            <a:off x="648929" y="629266"/>
            <a:ext cx="3505495" cy="162232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700" kern="1200">
                <a:solidFill>
                  <a:schemeClr val="tx1"/>
                </a:solidFill>
                <a:latin typeface="+mj-lt"/>
                <a:ea typeface="+mj-ea"/>
                <a:cs typeface="+mj-cs"/>
              </a:rPr>
              <a:t>Create a sample Java Project</a:t>
            </a:r>
          </a:p>
        </p:txBody>
      </p:sp>
      <p:sp>
        <p:nvSpPr>
          <p:cNvPr id="8" name="Rectangle 3">
            <a:extLst>
              <a:ext uri="{FF2B5EF4-FFF2-40B4-BE49-F238E27FC236}">
                <a16:creationId xmlns:a16="http://schemas.microsoft.com/office/drawing/2014/main" xmlns="" id="{EEEB2675-CBA3-1FE7-1049-EDB8901A4135}"/>
              </a:ext>
            </a:extLst>
          </p:cNvPr>
          <p:cNvSpPr>
            <a:spLocks noChangeArrowheads="1"/>
          </p:cNvSpPr>
          <p:nvPr/>
        </p:nvSpPr>
        <p:spPr bwMode="auto">
          <a:xfrm>
            <a:off x="648931" y="2438400"/>
            <a:ext cx="3505494" cy="3785419"/>
          </a:xfrm>
          <a:prstGeom prst="rect">
            <a:avLst/>
          </a:prstGeom>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2000" b="0" i="0" u="none" strike="noStrike" cap="none" normalizeH="0" baseline="0">
                <a:ln>
                  <a:noFill/>
                </a:ln>
                <a:effectLst/>
                <a:latin typeface="+mn-lt"/>
              </a:rPr>
              <a:t>Create a sample Java project using any IDE.</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endParaRPr kumimoji="0" lang="en-US" altLang="en-US" sz="2000" b="0" i="0" u="none" strike="noStrike" cap="none" normalizeH="0" baseline="0">
              <a:ln>
                <a:noFill/>
              </a:ln>
              <a:effectLst/>
              <a:latin typeface="+mn-lt"/>
            </a:endParaRPr>
          </a:p>
        </p:txBody>
      </p:sp>
      <p:sp>
        <p:nvSpPr>
          <p:cNvPr id="13" name="Rectangle 12">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application&#10;&#10;Description automatically generated">
            <a:extLst>
              <a:ext uri="{FF2B5EF4-FFF2-40B4-BE49-F238E27FC236}">
                <a16:creationId xmlns:a16="http://schemas.microsoft.com/office/drawing/2014/main" xmlns="" id="{1033CC57-7C7D-8DC1-2EE1-C88C1BA6A163}"/>
              </a:ext>
            </a:extLst>
          </p:cNvPr>
          <p:cNvPicPr>
            <a:picLocks noChangeAspect="1"/>
          </p:cNvPicPr>
          <p:nvPr/>
        </p:nvPicPr>
        <p:blipFill rotWithShape="1">
          <a:blip r:embed="rId2">
            <a:extLst>
              <a:ext uri="{28A0092B-C50C-407E-A947-70E740481C1C}">
                <a14:useLocalDpi xmlns:a14="http://schemas.microsoft.com/office/drawing/2010/main" xmlns="" val="0"/>
              </a:ext>
            </a:extLst>
          </a:blip>
          <a:srcRect/>
          <a:stretch/>
        </p:blipFill>
        <p:spPr>
          <a:xfrm>
            <a:off x="5405862" y="1429508"/>
            <a:ext cx="6019331" cy="3995737"/>
          </a:xfrm>
          <a:prstGeom prst="rect">
            <a:avLst/>
          </a:prstGeom>
          <a:effectLst/>
        </p:spPr>
      </p:pic>
    </p:spTree>
    <p:extLst>
      <p:ext uri="{BB962C8B-B14F-4D97-AF65-F5344CB8AC3E}">
        <p14:creationId xmlns:p14="http://schemas.microsoft.com/office/powerpoint/2010/main" xmlns="" val="35889714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4BF1E0C0-5462-B29C-706E-0BC2609007A7}"/>
              </a:ext>
            </a:extLst>
          </p:cNvPr>
          <p:cNvSpPr txBox="1"/>
          <p:nvPr/>
        </p:nvSpPr>
        <p:spPr>
          <a:xfrm>
            <a:off x="648929" y="629266"/>
            <a:ext cx="3505495" cy="162232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a:solidFill>
                  <a:schemeClr val="tx1"/>
                </a:solidFill>
                <a:latin typeface="+mj-lt"/>
                <a:ea typeface="+mj-ea"/>
                <a:cs typeface="+mj-cs"/>
              </a:rPr>
              <a:t>Git add Command</a:t>
            </a:r>
          </a:p>
        </p:txBody>
      </p:sp>
      <p:sp>
        <p:nvSpPr>
          <p:cNvPr id="5" name="Rectangle 3">
            <a:extLst>
              <a:ext uri="{FF2B5EF4-FFF2-40B4-BE49-F238E27FC236}">
                <a16:creationId xmlns:a16="http://schemas.microsoft.com/office/drawing/2014/main" xmlns="" id="{71998CCC-D26F-5C26-F933-CA18AE6039A6}"/>
              </a:ext>
            </a:extLst>
          </p:cNvPr>
          <p:cNvSpPr>
            <a:spLocks noChangeArrowheads="1"/>
          </p:cNvSpPr>
          <p:nvPr/>
        </p:nvSpPr>
        <p:spPr bwMode="auto">
          <a:xfrm>
            <a:off x="648931" y="2438400"/>
            <a:ext cx="3505494" cy="3785419"/>
          </a:xfrm>
          <a:prstGeom prst="rect">
            <a:avLst/>
          </a:prstGeom>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2000" b="0" i="0" u="none" strike="noStrike" cap="none" normalizeH="0" baseline="0" dirty="0">
                <a:ln>
                  <a:noFill/>
                </a:ln>
                <a:effectLst/>
                <a:latin typeface="+mn-lt"/>
              </a:rPr>
              <a:t>Git add command</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2000" b="0" i="0" u="none" strike="noStrike" cap="none" normalizeH="0" baseline="0" dirty="0">
                <a:ln>
                  <a:noFill/>
                </a:ln>
                <a:effectLst/>
                <a:latin typeface="+mn-lt"/>
              </a:rPr>
              <a:t>This command is used to add one or more files to staging (Index) area.</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2000" b="1" i="0" u="none" strike="noStrike" cap="none" normalizeH="0" baseline="0" dirty="0">
                <a:ln>
                  <a:noFill/>
                </a:ln>
                <a:effectLst/>
                <a:latin typeface="+mn-lt"/>
              </a:rPr>
              <a:t>Syntax</a:t>
            </a:r>
            <a:endParaRPr kumimoji="0" lang="en-US" altLang="en-US" sz="2000" b="0" i="0" u="none" strike="noStrike" cap="none" normalizeH="0" baseline="0" dirty="0">
              <a:ln>
                <a:noFill/>
              </a:ln>
              <a:effectLst/>
              <a:latin typeface="+mn-lt"/>
            </a:endParaRP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2000" b="0" i="0" u="none" strike="noStrike" cap="none" normalizeH="0" baseline="0" dirty="0">
                <a:ln>
                  <a:noFill/>
                </a:ln>
                <a:effectLst/>
                <a:latin typeface="+mn-lt"/>
              </a:rPr>
              <a:t>To add one file</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2000" b="0" i="0" u="none" strike="noStrike" cap="none" normalizeH="0" baseline="0" dirty="0">
                <a:ln>
                  <a:noFill/>
                </a:ln>
                <a:effectLst/>
                <a:latin typeface="+mn-lt"/>
              </a:rPr>
              <a:t>$ git add Filename  </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endParaRPr kumimoji="0" lang="en-US" altLang="en-US" sz="2000" b="0" i="0" u="none" strike="noStrike" cap="none" normalizeH="0" baseline="0" dirty="0">
              <a:ln>
                <a:noFill/>
              </a:ln>
              <a:effectLst/>
              <a:latin typeface="+mn-lt"/>
            </a:endParaRP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2000" b="0" i="0" u="none" strike="noStrike" cap="none" normalizeH="0" baseline="0" dirty="0">
                <a:ln>
                  <a:noFill/>
                </a:ln>
                <a:effectLst/>
                <a:latin typeface="+mn-lt"/>
              </a:rPr>
              <a:t>To add more than one file</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2000" b="0" i="0" u="none" strike="noStrike" cap="none" normalizeH="0" baseline="0" dirty="0">
                <a:ln>
                  <a:noFill/>
                </a:ln>
                <a:effectLst/>
                <a:latin typeface="+mn-lt"/>
              </a:rPr>
              <a:t>$ git add </a:t>
            </a:r>
            <a:r>
              <a:rPr kumimoji="0" lang="en-US" altLang="en-US" sz="2000" b="0" i="0" u="none" strike="noStrike" cap="none" normalizeH="0" baseline="0" dirty="0" smtClean="0">
                <a:ln>
                  <a:noFill/>
                </a:ln>
                <a:effectLst/>
                <a:latin typeface="+mn-lt"/>
              </a:rPr>
              <a:t>. </a:t>
            </a:r>
            <a:r>
              <a:rPr kumimoji="0" lang="en-US" altLang="en-US" sz="2000" b="0" i="0" u="none" strike="noStrike" cap="none" normalizeH="0" baseline="0" dirty="0">
                <a:ln>
                  <a:noFill/>
                </a:ln>
                <a:effectLst/>
                <a:latin typeface="+mn-lt"/>
              </a:rPr>
              <a:t>  </a:t>
            </a:r>
          </a:p>
        </p:txBody>
      </p:sp>
      <p:sp>
        <p:nvSpPr>
          <p:cNvPr id="12" name="Rectangle 11">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p:cNvPicPr>
            <a:picLocks noChangeAspect="1" noChangeArrowheads="1"/>
          </p:cNvPicPr>
          <p:nvPr/>
        </p:nvPicPr>
        <p:blipFill>
          <a:blip r:embed="rId2"/>
          <a:srcRect/>
          <a:stretch>
            <a:fillRect/>
          </a:stretch>
        </p:blipFill>
        <p:spPr bwMode="auto">
          <a:xfrm>
            <a:off x="5472479" y="3125739"/>
            <a:ext cx="5467350" cy="409575"/>
          </a:xfrm>
          <a:prstGeom prst="rect">
            <a:avLst/>
          </a:prstGeom>
          <a:noFill/>
          <a:ln w="9525">
            <a:noFill/>
            <a:miter lim="800000"/>
            <a:headEnd/>
            <a:tailEnd/>
          </a:ln>
          <a:effectLst/>
        </p:spPr>
      </p:pic>
    </p:spTree>
    <p:extLst>
      <p:ext uri="{BB962C8B-B14F-4D97-AF65-F5344CB8AC3E}">
        <p14:creationId xmlns:p14="http://schemas.microsoft.com/office/powerpoint/2010/main" xmlns="" val="24802853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xmlns=""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xmlns="" id="{A3EF3FC4-6A2B-82CC-C8BD-D6DCBA965328}"/>
              </a:ext>
            </a:extLst>
          </p:cNvPr>
          <p:cNvSpPr txBox="1"/>
          <p:nvPr/>
        </p:nvSpPr>
        <p:spPr>
          <a:xfrm>
            <a:off x="863029" y="1012004"/>
            <a:ext cx="3416158" cy="479540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a:solidFill>
                  <a:srgbClr val="FFFFFF"/>
                </a:solidFill>
                <a:latin typeface="+mj-lt"/>
                <a:ea typeface="+mj-ea"/>
                <a:cs typeface="+mj-cs"/>
              </a:rPr>
              <a:t>Waterfall Model</a:t>
            </a:r>
          </a:p>
        </p:txBody>
      </p:sp>
      <p:graphicFrame>
        <p:nvGraphicFramePr>
          <p:cNvPr id="6" name="TextBox 1">
            <a:extLst>
              <a:ext uri="{FF2B5EF4-FFF2-40B4-BE49-F238E27FC236}">
                <a16:creationId xmlns:a16="http://schemas.microsoft.com/office/drawing/2014/main" xmlns="" id="{AE2BFABA-9D08-56CE-30BE-9532297A829A}"/>
              </a:ext>
            </a:extLst>
          </p:cNvPr>
          <p:cNvGraphicFramePr/>
          <p:nvPr>
            <p:extLst>
              <p:ext uri="{D42A27DB-BD31-4B8C-83A1-F6EECF244321}">
                <p14:modId xmlns:p14="http://schemas.microsoft.com/office/powerpoint/2010/main" xmlns="" val="205298548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25583424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4BF1E0C0-5462-B29C-706E-0BC2609007A7}"/>
              </a:ext>
            </a:extLst>
          </p:cNvPr>
          <p:cNvSpPr txBox="1"/>
          <p:nvPr/>
        </p:nvSpPr>
        <p:spPr>
          <a:xfrm>
            <a:off x="648929" y="629266"/>
            <a:ext cx="3505495" cy="162232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a:solidFill>
                  <a:schemeClr val="tx1"/>
                </a:solidFill>
                <a:latin typeface="+mj-lt"/>
                <a:ea typeface="+mj-ea"/>
                <a:cs typeface="+mj-cs"/>
              </a:rPr>
              <a:t>Git status Command</a:t>
            </a:r>
          </a:p>
        </p:txBody>
      </p:sp>
      <p:sp>
        <p:nvSpPr>
          <p:cNvPr id="5" name="Rectangle 3">
            <a:extLst>
              <a:ext uri="{FF2B5EF4-FFF2-40B4-BE49-F238E27FC236}">
                <a16:creationId xmlns:a16="http://schemas.microsoft.com/office/drawing/2014/main" xmlns="" id="{71998CCC-D26F-5C26-F933-CA18AE6039A6}"/>
              </a:ext>
            </a:extLst>
          </p:cNvPr>
          <p:cNvSpPr>
            <a:spLocks noChangeArrowheads="1"/>
          </p:cNvSpPr>
          <p:nvPr/>
        </p:nvSpPr>
        <p:spPr bwMode="auto">
          <a:xfrm>
            <a:off x="648931" y="2438400"/>
            <a:ext cx="3505494" cy="3785419"/>
          </a:xfrm>
          <a:prstGeom prst="rect">
            <a:avLst/>
          </a:prstGeom>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1700" b="0" i="0" u="none" strike="noStrike" cap="none" normalizeH="0" baseline="0" dirty="0" err="1">
                <a:ln>
                  <a:noFill/>
                </a:ln>
                <a:effectLst/>
                <a:latin typeface="+mn-lt"/>
              </a:rPr>
              <a:t>Git</a:t>
            </a:r>
            <a:r>
              <a:rPr kumimoji="0" lang="en-US" altLang="en-US" sz="1700" b="0" i="0" u="none" strike="noStrike" cap="none" normalizeH="0" baseline="0" dirty="0">
                <a:ln>
                  <a:noFill/>
                </a:ln>
                <a:effectLst/>
                <a:latin typeface="+mn-lt"/>
              </a:rPr>
              <a:t> </a:t>
            </a:r>
            <a:r>
              <a:rPr lang="en-US" altLang="en-US" sz="1700" dirty="0">
                <a:latin typeface="+mn-lt"/>
              </a:rPr>
              <a:t>S</a:t>
            </a:r>
            <a:r>
              <a:rPr kumimoji="0" lang="en-US" altLang="en-US" sz="1700" b="0" i="0" u="none" strike="noStrike" cap="none" normalizeH="0" baseline="0" dirty="0">
                <a:ln>
                  <a:noFill/>
                </a:ln>
                <a:effectLst/>
                <a:latin typeface="+mn-lt"/>
              </a:rPr>
              <a:t>tatus</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1700" b="0" i="0" u="none" strike="noStrike" cap="none" normalizeH="0" baseline="0" dirty="0">
                <a:ln>
                  <a:noFill/>
                </a:ln>
                <a:effectLst/>
                <a:latin typeface="+mn-lt"/>
              </a:rPr>
              <a:t>This command is used to determine the status of each file in the project. It provides which changes have been staged, which haven’t, or being tracked by </a:t>
            </a:r>
            <a:r>
              <a:rPr kumimoji="0" lang="en-US" altLang="en-US" sz="1700" b="0" i="0" u="none" strike="noStrike" cap="none" normalizeH="0" baseline="0" dirty="0" err="1">
                <a:ln>
                  <a:noFill/>
                </a:ln>
                <a:effectLst/>
                <a:latin typeface="+mn-lt"/>
              </a:rPr>
              <a:t>Git</a:t>
            </a:r>
            <a:r>
              <a:rPr kumimoji="0" lang="en-US" altLang="en-US" sz="1700" b="0" i="0" u="none" strike="noStrike" cap="none" normalizeH="0" baseline="0" dirty="0">
                <a:ln>
                  <a:noFill/>
                </a:ln>
                <a:effectLst/>
                <a:latin typeface="+mn-lt"/>
              </a:rPr>
              <a:t>. It also lists the files that are changed and still need to add or commit.</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endParaRPr kumimoji="0" lang="en-US" altLang="en-US" sz="1700" b="0" i="0" u="none" strike="noStrike" cap="none" normalizeH="0" baseline="0" dirty="0">
              <a:ln>
                <a:noFill/>
              </a:ln>
              <a:effectLst/>
              <a:latin typeface="+mn-lt"/>
            </a:endParaRP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1700" b="1" i="0" u="none" strike="noStrike" cap="none" normalizeH="0" baseline="0" dirty="0">
                <a:ln>
                  <a:noFill/>
                </a:ln>
                <a:effectLst/>
                <a:latin typeface="+mn-lt"/>
              </a:rPr>
              <a:t>Syntax</a:t>
            </a:r>
            <a:endParaRPr kumimoji="0" lang="en-US" altLang="en-US" sz="1700" b="0" i="0" u="none" strike="noStrike" cap="none" normalizeH="0" baseline="0" dirty="0">
              <a:ln>
                <a:noFill/>
              </a:ln>
              <a:effectLst/>
              <a:latin typeface="+mn-lt"/>
            </a:endParaRP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1700" b="0" i="0" u="none" strike="noStrike" cap="none" normalizeH="0" baseline="0" dirty="0">
                <a:ln>
                  <a:noFill/>
                </a:ln>
                <a:effectLst/>
                <a:latin typeface="+mn-lt"/>
              </a:rPr>
              <a:t>To </a:t>
            </a:r>
            <a:r>
              <a:rPr lang="en-US" altLang="en-US" sz="1700" dirty="0">
                <a:latin typeface="+mn-lt"/>
              </a:rPr>
              <a:t>check the status of the files</a:t>
            </a:r>
            <a:endParaRPr kumimoji="0" lang="en-US" altLang="en-US" sz="1700" b="0" i="0" u="none" strike="noStrike" cap="none" normalizeH="0" baseline="0" dirty="0">
              <a:ln>
                <a:noFill/>
              </a:ln>
              <a:effectLst/>
              <a:latin typeface="+mn-lt"/>
            </a:endParaRP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1700" b="0" i="0" u="none" strike="noStrike" cap="none" normalizeH="0" baseline="0" dirty="0">
                <a:ln>
                  <a:noFill/>
                </a:ln>
                <a:effectLst/>
                <a:latin typeface="+mn-lt"/>
              </a:rPr>
              <a:t>$ </a:t>
            </a:r>
            <a:r>
              <a:rPr kumimoji="0" lang="en-US" altLang="en-US" sz="1700" b="0" i="0" u="none" strike="noStrike" cap="none" normalizeH="0" baseline="0" dirty="0" err="1">
                <a:ln>
                  <a:noFill/>
                </a:ln>
                <a:effectLst/>
                <a:latin typeface="+mn-lt"/>
              </a:rPr>
              <a:t>git</a:t>
            </a:r>
            <a:r>
              <a:rPr kumimoji="0" lang="en-US" altLang="en-US" sz="1700" b="0" i="0" u="none" strike="noStrike" cap="none" normalizeH="0" baseline="0" dirty="0">
                <a:ln>
                  <a:noFill/>
                </a:ln>
                <a:effectLst/>
                <a:latin typeface="+mn-lt"/>
              </a:rPr>
              <a:t> status  </a:t>
            </a:r>
          </a:p>
        </p:txBody>
      </p:sp>
      <p:sp>
        <p:nvSpPr>
          <p:cNvPr id="13" name="Rectangle 12">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ext&#10;&#10;Description automatically generated">
            <a:extLst>
              <a:ext uri="{FF2B5EF4-FFF2-40B4-BE49-F238E27FC236}">
                <a16:creationId xmlns:a16="http://schemas.microsoft.com/office/drawing/2014/main" xmlns="" id="{7197184F-9AEF-CF1D-157A-0B9282CCE19E}"/>
              </a:ext>
            </a:extLst>
          </p:cNvPr>
          <p:cNvPicPr>
            <a:picLocks noChangeAspect="1"/>
          </p:cNvPicPr>
          <p:nvPr/>
        </p:nvPicPr>
        <p:blipFill rotWithShape="1">
          <a:blip r:embed="rId2">
            <a:extLst>
              <a:ext uri="{28A0092B-C50C-407E-A947-70E740481C1C}">
                <a14:useLocalDpi xmlns:a14="http://schemas.microsoft.com/office/drawing/2010/main" xmlns="" val="0"/>
              </a:ext>
            </a:extLst>
          </a:blip>
          <a:srcRect t="9216" r="4104"/>
          <a:stretch/>
        </p:blipFill>
        <p:spPr>
          <a:xfrm>
            <a:off x="5405862" y="1781948"/>
            <a:ext cx="6019331" cy="3290857"/>
          </a:xfrm>
          <a:prstGeom prst="rect">
            <a:avLst/>
          </a:prstGeom>
          <a:effectLst/>
        </p:spPr>
      </p:pic>
    </p:spTree>
    <p:extLst>
      <p:ext uri="{BB962C8B-B14F-4D97-AF65-F5344CB8AC3E}">
        <p14:creationId xmlns:p14="http://schemas.microsoft.com/office/powerpoint/2010/main" xmlns="" val="19516899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4BF1E0C0-5462-B29C-706E-0BC2609007A7}"/>
              </a:ext>
            </a:extLst>
          </p:cNvPr>
          <p:cNvSpPr txBox="1"/>
          <p:nvPr/>
        </p:nvSpPr>
        <p:spPr>
          <a:xfrm>
            <a:off x="511995" y="61648"/>
            <a:ext cx="11168009" cy="769441"/>
          </a:xfrm>
          <a:prstGeom prst="rect">
            <a:avLst/>
          </a:prstGeom>
          <a:noFill/>
        </p:spPr>
        <p:txBody>
          <a:bodyPr wrap="square" rtlCol="0">
            <a:spAutoFit/>
          </a:bodyPr>
          <a:lstStyle/>
          <a:p>
            <a:r>
              <a:rPr lang="en-US" sz="4400" dirty="0"/>
              <a:t>Git Files Status</a:t>
            </a:r>
            <a:endParaRPr lang="en-IN" sz="4400" dirty="0"/>
          </a:p>
        </p:txBody>
      </p:sp>
      <p:sp>
        <p:nvSpPr>
          <p:cNvPr id="5" name="Rectangle 3">
            <a:extLst>
              <a:ext uri="{FF2B5EF4-FFF2-40B4-BE49-F238E27FC236}">
                <a16:creationId xmlns:a16="http://schemas.microsoft.com/office/drawing/2014/main" xmlns="" id="{71998CCC-D26F-5C26-F933-CA18AE6039A6}"/>
              </a:ext>
            </a:extLst>
          </p:cNvPr>
          <p:cNvSpPr>
            <a:spLocks noChangeArrowheads="1"/>
          </p:cNvSpPr>
          <p:nvPr/>
        </p:nvSpPr>
        <p:spPr bwMode="auto">
          <a:xfrm>
            <a:off x="370296" y="1158579"/>
            <a:ext cx="11451405" cy="2215991"/>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mn-lt"/>
              </a:rPr>
              <a:t>Tracked files are those files which Git knows. These are referred as tracked files. The files were present in the last snapshot, as well as any newly staged files; they can be unmodified, modified, or staged.</a:t>
            </a:r>
          </a:p>
          <a:p>
            <a:pPr marL="0" marR="0" lvl="0" indent="0" algn="l" defTabSz="914400" rtl="0" eaLnBrk="0" fontAlgn="base" latinLnBrk="0" hangingPunct="0">
              <a:lnSpc>
                <a:spcPct val="100000"/>
              </a:lnSpc>
              <a:spcBef>
                <a:spcPct val="0"/>
              </a:spcBef>
              <a:spcAft>
                <a:spcPct val="0"/>
              </a:spcAft>
              <a:buClrTx/>
              <a:buSzTx/>
              <a:buFontTx/>
              <a:buNone/>
              <a:tabLst/>
            </a:pPr>
            <a:r>
              <a:rPr lang="en-US" dirty="0">
                <a:solidFill>
                  <a:srgbClr val="4E443C"/>
                </a:solidFill>
                <a:latin typeface="+mn-lt"/>
              </a:rPr>
              <a:t>Remaining files are </a:t>
            </a:r>
            <a:r>
              <a:rPr lang="en-US" b="0" i="0" dirty="0">
                <a:solidFill>
                  <a:srgbClr val="4E443C"/>
                </a:solidFill>
                <a:effectLst/>
                <a:latin typeface="+mn-lt"/>
              </a:rPr>
              <a:t>Untracked files. Any file in the working directory that were not in the last snapshot and are not in the staging area. When we first clone a repository, all of our files will be tracked and unmodified because Git just checked them out and you haven’t edited anything.</a:t>
            </a:r>
          </a:p>
          <a:p>
            <a:pPr marL="0" marR="0" lvl="0" indent="0" algn="l" defTabSz="914400" rtl="0" eaLnBrk="0" fontAlgn="base" latinLnBrk="0" hangingPunct="0">
              <a:lnSpc>
                <a:spcPct val="100000"/>
              </a:lnSpc>
              <a:spcBef>
                <a:spcPct val="0"/>
              </a:spcBef>
              <a:spcAft>
                <a:spcPct val="0"/>
              </a:spcAft>
              <a:buClrTx/>
              <a:buSzTx/>
              <a:buFontTx/>
              <a:buNone/>
              <a:tabLst/>
            </a:pPr>
            <a:r>
              <a:rPr lang="en-US" b="0" i="0" dirty="0">
                <a:solidFill>
                  <a:srgbClr val="4E443C"/>
                </a:solidFill>
                <a:effectLst/>
                <a:latin typeface="+mn-lt"/>
              </a:rPr>
              <a:t>As we edit files, Git sees them as modified, because we have changed them since the last commit. As we work, we selectively stage these modified files and then commit all those staged changes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effectLst/>
              <a:latin typeface="+mn-lt"/>
            </a:endParaRPr>
          </a:p>
        </p:txBody>
      </p:sp>
      <p:sp>
        <p:nvSpPr>
          <p:cNvPr id="2" name="Rectangle: Rounded Corners 1">
            <a:extLst>
              <a:ext uri="{FF2B5EF4-FFF2-40B4-BE49-F238E27FC236}">
                <a16:creationId xmlns:a16="http://schemas.microsoft.com/office/drawing/2014/main" xmlns="" id="{94F80C7D-5D91-F7F8-FBC1-3FE681E7F550}"/>
              </a:ext>
            </a:extLst>
          </p:cNvPr>
          <p:cNvSpPr/>
          <p:nvPr/>
        </p:nvSpPr>
        <p:spPr>
          <a:xfrm>
            <a:off x="616671" y="3731348"/>
            <a:ext cx="1524000" cy="5647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Untracked</a:t>
            </a:r>
            <a:endParaRPr lang="en-IN" dirty="0"/>
          </a:p>
        </p:txBody>
      </p:sp>
      <p:sp>
        <p:nvSpPr>
          <p:cNvPr id="3" name="Rectangle: Rounded Corners 2">
            <a:extLst>
              <a:ext uri="{FF2B5EF4-FFF2-40B4-BE49-F238E27FC236}">
                <a16:creationId xmlns:a16="http://schemas.microsoft.com/office/drawing/2014/main" xmlns="" id="{A031CB32-F9D9-07EE-0A29-BCDE68E70171}"/>
              </a:ext>
            </a:extLst>
          </p:cNvPr>
          <p:cNvSpPr/>
          <p:nvPr/>
        </p:nvSpPr>
        <p:spPr>
          <a:xfrm>
            <a:off x="3457843" y="3731347"/>
            <a:ext cx="1524000" cy="5647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Unmodified</a:t>
            </a:r>
            <a:endParaRPr lang="en-IN" dirty="0"/>
          </a:p>
        </p:txBody>
      </p:sp>
      <p:sp>
        <p:nvSpPr>
          <p:cNvPr id="4" name="Rectangle: Rounded Corners 3">
            <a:extLst>
              <a:ext uri="{FF2B5EF4-FFF2-40B4-BE49-F238E27FC236}">
                <a16:creationId xmlns:a16="http://schemas.microsoft.com/office/drawing/2014/main" xmlns="" id="{3DFAAD72-1518-6309-A217-73D6C68AEC7D}"/>
              </a:ext>
            </a:extLst>
          </p:cNvPr>
          <p:cNvSpPr/>
          <p:nvPr/>
        </p:nvSpPr>
        <p:spPr>
          <a:xfrm>
            <a:off x="6320785" y="3731348"/>
            <a:ext cx="1524000" cy="5647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Modified</a:t>
            </a:r>
            <a:endParaRPr lang="en-IN" dirty="0"/>
          </a:p>
        </p:txBody>
      </p:sp>
      <p:sp>
        <p:nvSpPr>
          <p:cNvPr id="6" name="Rectangle: Rounded Corners 5">
            <a:extLst>
              <a:ext uri="{FF2B5EF4-FFF2-40B4-BE49-F238E27FC236}">
                <a16:creationId xmlns:a16="http://schemas.microsoft.com/office/drawing/2014/main" xmlns="" id="{5588EC85-CB92-A044-8CD1-B3FE104CD1AA}"/>
              </a:ext>
            </a:extLst>
          </p:cNvPr>
          <p:cNvSpPr/>
          <p:nvPr/>
        </p:nvSpPr>
        <p:spPr>
          <a:xfrm>
            <a:off x="9172843" y="3731347"/>
            <a:ext cx="1524000" cy="5647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Staged</a:t>
            </a:r>
            <a:endParaRPr lang="en-IN" dirty="0"/>
          </a:p>
        </p:txBody>
      </p:sp>
      <p:cxnSp>
        <p:nvCxnSpPr>
          <p:cNvPr id="10" name="Straight Connector 9">
            <a:extLst>
              <a:ext uri="{FF2B5EF4-FFF2-40B4-BE49-F238E27FC236}">
                <a16:creationId xmlns:a16="http://schemas.microsoft.com/office/drawing/2014/main" xmlns="" id="{2056843B-AC94-1F59-B9DE-CE76472BCA52}"/>
              </a:ext>
            </a:extLst>
          </p:cNvPr>
          <p:cNvCxnSpPr>
            <a:stCxn id="2" idx="2"/>
          </p:cNvCxnSpPr>
          <p:nvPr/>
        </p:nvCxnSpPr>
        <p:spPr>
          <a:xfrm>
            <a:off x="1378671" y="4296075"/>
            <a:ext cx="0" cy="1941439"/>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78161CBF-CAF6-AF6D-2180-E7DEBB074585}"/>
              </a:ext>
            </a:extLst>
          </p:cNvPr>
          <p:cNvCxnSpPr/>
          <p:nvPr/>
        </p:nvCxnSpPr>
        <p:spPr>
          <a:xfrm>
            <a:off x="4219843" y="4296075"/>
            <a:ext cx="0" cy="1941439"/>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F23C48CA-C067-C178-C256-5EC72224AA88}"/>
              </a:ext>
            </a:extLst>
          </p:cNvPr>
          <p:cNvCxnSpPr/>
          <p:nvPr/>
        </p:nvCxnSpPr>
        <p:spPr>
          <a:xfrm>
            <a:off x="7133399" y="4296075"/>
            <a:ext cx="0" cy="1941439"/>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EC152C85-067F-4CF2-D1EE-EA2F7C33C412}"/>
              </a:ext>
            </a:extLst>
          </p:cNvPr>
          <p:cNvCxnSpPr/>
          <p:nvPr/>
        </p:nvCxnSpPr>
        <p:spPr>
          <a:xfrm>
            <a:off x="9934843" y="4296074"/>
            <a:ext cx="0" cy="1941439"/>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xmlns="" id="{18ECADDE-9B51-928A-2DB9-E1D041B19CB9}"/>
              </a:ext>
            </a:extLst>
          </p:cNvPr>
          <p:cNvCxnSpPr/>
          <p:nvPr/>
        </p:nvCxnSpPr>
        <p:spPr>
          <a:xfrm>
            <a:off x="1378671" y="4767943"/>
            <a:ext cx="8556172"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xmlns="" id="{6B935A16-2F3D-1560-EC85-961FB59F9002}"/>
              </a:ext>
            </a:extLst>
          </p:cNvPr>
          <p:cNvSpPr txBox="1"/>
          <p:nvPr/>
        </p:nvSpPr>
        <p:spPr>
          <a:xfrm flipH="1">
            <a:off x="1754776" y="4413757"/>
            <a:ext cx="1524000" cy="369332"/>
          </a:xfrm>
          <a:prstGeom prst="rect">
            <a:avLst/>
          </a:prstGeom>
          <a:noFill/>
        </p:spPr>
        <p:txBody>
          <a:bodyPr wrap="square" rtlCol="0">
            <a:spAutoFit/>
          </a:bodyPr>
          <a:lstStyle/>
          <a:p>
            <a:r>
              <a:rPr lang="en-US" dirty="0"/>
              <a:t>git add</a:t>
            </a:r>
            <a:endParaRPr lang="en-IN" dirty="0"/>
          </a:p>
        </p:txBody>
      </p:sp>
      <p:cxnSp>
        <p:nvCxnSpPr>
          <p:cNvPr id="17" name="Straight Arrow Connector 16">
            <a:extLst>
              <a:ext uri="{FF2B5EF4-FFF2-40B4-BE49-F238E27FC236}">
                <a16:creationId xmlns:a16="http://schemas.microsoft.com/office/drawing/2014/main" xmlns="" id="{BA46D2A9-A2B9-24D3-D0A4-3F6D4A7CC772}"/>
              </a:ext>
            </a:extLst>
          </p:cNvPr>
          <p:cNvCxnSpPr>
            <a:cxnSpLocks/>
          </p:cNvCxnSpPr>
          <p:nvPr/>
        </p:nvCxnSpPr>
        <p:spPr>
          <a:xfrm>
            <a:off x="7133399" y="5606147"/>
            <a:ext cx="2757904"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xmlns="" id="{20757B14-06AA-68B5-1C40-FA790CBAD4A0}"/>
              </a:ext>
            </a:extLst>
          </p:cNvPr>
          <p:cNvSpPr txBox="1"/>
          <p:nvPr/>
        </p:nvSpPr>
        <p:spPr>
          <a:xfrm flipH="1">
            <a:off x="7184013" y="4801386"/>
            <a:ext cx="2319213" cy="369332"/>
          </a:xfrm>
          <a:prstGeom prst="rect">
            <a:avLst/>
          </a:prstGeom>
          <a:noFill/>
        </p:spPr>
        <p:txBody>
          <a:bodyPr wrap="square" rtlCol="0">
            <a:spAutoFit/>
          </a:bodyPr>
          <a:lstStyle/>
          <a:p>
            <a:r>
              <a:rPr lang="en-US" dirty="0"/>
              <a:t>Edit an existing file</a:t>
            </a:r>
            <a:endParaRPr lang="en-IN" dirty="0"/>
          </a:p>
        </p:txBody>
      </p:sp>
      <p:cxnSp>
        <p:nvCxnSpPr>
          <p:cNvPr id="20" name="Straight Arrow Connector 19">
            <a:extLst>
              <a:ext uri="{FF2B5EF4-FFF2-40B4-BE49-F238E27FC236}">
                <a16:creationId xmlns:a16="http://schemas.microsoft.com/office/drawing/2014/main" xmlns="" id="{771DB005-BC02-C91D-ABFA-39B61B98CDED}"/>
              </a:ext>
            </a:extLst>
          </p:cNvPr>
          <p:cNvCxnSpPr>
            <a:cxnSpLocks/>
          </p:cNvCxnSpPr>
          <p:nvPr/>
        </p:nvCxnSpPr>
        <p:spPr>
          <a:xfrm>
            <a:off x="7155169" y="5170718"/>
            <a:ext cx="2757904" cy="0"/>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xmlns="" id="{6ED865E4-35EC-EF00-E7DE-35D7DCE0EF36}"/>
              </a:ext>
            </a:extLst>
          </p:cNvPr>
          <p:cNvSpPr txBox="1"/>
          <p:nvPr/>
        </p:nvSpPr>
        <p:spPr>
          <a:xfrm flipH="1">
            <a:off x="7224021" y="5236814"/>
            <a:ext cx="1524000" cy="369332"/>
          </a:xfrm>
          <a:prstGeom prst="rect">
            <a:avLst/>
          </a:prstGeom>
          <a:noFill/>
        </p:spPr>
        <p:txBody>
          <a:bodyPr wrap="square" rtlCol="0">
            <a:spAutoFit/>
          </a:bodyPr>
          <a:lstStyle/>
          <a:p>
            <a:r>
              <a:rPr lang="en-US" dirty="0"/>
              <a:t>git add</a:t>
            </a:r>
            <a:endParaRPr lang="en-IN" dirty="0"/>
          </a:p>
        </p:txBody>
      </p:sp>
      <p:cxnSp>
        <p:nvCxnSpPr>
          <p:cNvPr id="22" name="Straight Arrow Connector 21">
            <a:extLst>
              <a:ext uri="{FF2B5EF4-FFF2-40B4-BE49-F238E27FC236}">
                <a16:creationId xmlns:a16="http://schemas.microsoft.com/office/drawing/2014/main" xmlns="" id="{7C453593-2CB2-A655-DA21-96162F15659C}"/>
              </a:ext>
            </a:extLst>
          </p:cNvPr>
          <p:cNvCxnSpPr>
            <a:cxnSpLocks/>
          </p:cNvCxnSpPr>
          <p:nvPr/>
        </p:nvCxnSpPr>
        <p:spPr>
          <a:xfrm>
            <a:off x="1461939" y="5410203"/>
            <a:ext cx="2757904" cy="0"/>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xmlns="" id="{ED78D903-B107-8DDA-8FBF-B7EC0AA1EE33}"/>
              </a:ext>
            </a:extLst>
          </p:cNvPr>
          <p:cNvSpPr txBox="1"/>
          <p:nvPr/>
        </p:nvSpPr>
        <p:spPr>
          <a:xfrm flipH="1">
            <a:off x="1890027" y="5095299"/>
            <a:ext cx="1538973" cy="646331"/>
          </a:xfrm>
          <a:prstGeom prst="rect">
            <a:avLst/>
          </a:prstGeom>
          <a:noFill/>
        </p:spPr>
        <p:txBody>
          <a:bodyPr wrap="square" rtlCol="0">
            <a:spAutoFit/>
          </a:bodyPr>
          <a:lstStyle/>
          <a:p>
            <a:r>
              <a:rPr lang="en-US" dirty="0"/>
              <a:t>rm filename (delete a file)</a:t>
            </a:r>
            <a:endParaRPr lang="en-IN" dirty="0"/>
          </a:p>
        </p:txBody>
      </p:sp>
      <p:cxnSp>
        <p:nvCxnSpPr>
          <p:cNvPr id="24" name="Straight Arrow Connector 23">
            <a:extLst>
              <a:ext uri="{FF2B5EF4-FFF2-40B4-BE49-F238E27FC236}">
                <a16:creationId xmlns:a16="http://schemas.microsoft.com/office/drawing/2014/main" xmlns="" id="{857079D8-8952-C414-C96D-3912237D0CE9}"/>
              </a:ext>
            </a:extLst>
          </p:cNvPr>
          <p:cNvCxnSpPr>
            <a:cxnSpLocks/>
          </p:cNvCxnSpPr>
          <p:nvPr/>
        </p:nvCxnSpPr>
        <p:spPr>
          <a:xfrm>
            <a:off x="4270454" y="6096002"/>
            <a:ext cx="5616000" cy="0"/>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xmlns="" id="{0EAB3C55-23F8-BC7E-96BA-B862757367C9}"/>
              </a:ext>
            </a:extLst>
          </p:cNvPr>
          <p:cNvSpPr txBox="1"/>
          <p:nvPr/>
        </p:nvSpPr>
        <p:spPr>
          <a:xfrm flipH="1">
            <a:off x="4437280" y="5661357"/>
            <a:ext cx="1524000" cy="369332"/>
          </a:xfrm>
          <a:prstGeom prst="rect">
            <a:avLst/>
          </a:prstGeom>
          <a:noFill/>
        </p:spPr>
        <p:txBody>
          <a:bodyPr wrap="square" rtlCol="0">
            <a:spAutoFit/>
          </a:bodyPr>
          <a:lstStyle/>
          <a:p>
            <a:r>
              <a:rPr lang="en-US" dirty="0"/>
              <a:t>git commit</a:t>
            </a:r>
            <a:endParaRPr lang="en-IN" dirty="0"/>
          </a:p>
        </p:txBody>
      </p:sp>
    </p:spTree>
    <p:extLst>
      <p:ext uri="{BB962C8B-B14F-4D97-AF65-F5344CB8AC3E}">
        <p14:creationId xmlns:p14="http://schemas.microsoft.com/office/powerpoint/2010/main" xmlns="" val="21077047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4BF1E0C0-5462-B29C-706E-0BC2609007A7}"/>
              </a:ext>
            </a:extLst>
          </p:cNvPr>
          <p:cNvSpPr txBox="1"/>
          <p:nvPr/>
        </p:nvSpPr>
        <p:spPr>
          <a:xfrm>
            <a:off x="511995" y="61648"/>
            <a:ext cx="11168009" cy="769441"/>
          </a:xfrm>
          <a:prstGeom prst="rect">
            <a:avLst/>
          </a:prstGeom>
          <a:noFill/>
        </p:spPr>
        <p:txBody>
          <a:bodyPr wrap="square" rtlCol="0">
            <a:spAutoFit/>
          </a:bodyPr>
          <a:lstStyle/>
          <a:p>
            <a:r>
              <a:rPr lang="en-US" sz="4400" dirty="0" err="1"/>
              <a:t>Git</a:t>
            </a:r>
            <a:r>
              <a:rPr lang="en-US" sz="4400" dirty="0"/>
              <a:t> </a:t>
            </a:r>
            <a:r>
              <a:rPr lang="en-US" sz="4400" dirty="0" smtClean="0"/>
              <a:t>Token Setting</a:t>
            </a:r>
            <a:endParaRPr lang="en-IN" sz="4400" dirty="0"/>
          </a:p>
        </p:txBody>
      </p:sp>
      <p:sp>
        <p:nvSpPr>
          <p:cNvPr id="3" name="Rectangle 1">
            <a:extLst>
              <a:ext uri="{FF2B5EF4-FFF2-40B4-BE49-F238E27FC236}">
                <a16:creationId xmlns:a16="http://schemas.microsoft.com/office/drawing/2014/main" xmlns="" id="{2555F21F-6CE6-6049-0E38-3B15ED6697B1}"/>
              </a:ext>
            </a:extLst>
          </p:cNvPr>
          <p:cNvSpPr>
            <a:spLocks noChangeArrowheads="1"/>
          </p:cNvSpPr>
          <p:nvPr/>
        </p:nvSpPr>
        <p:spPr bwMode="auto">
          <a:xfrm>
            <a:off x="294420" y="892281"/>
            <a:ext cx="11677186" cy="1723549"/>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buFont typeface="Wingdings" pitchFamily="2" charset="2"/>
              <a:buChar char="q"/>
            </a:pPr>
            <a:r>
              <a:rPr lang="en-US" altLang="en-US" sz="1600" dirty="0" smtClean="0">
                <a:solidFill>
                  <a:sysClr val="windowText" lastClr="000000"/>
                </a:solidFill>
                <a:latin typeface="+mn-lt"/>
                <a:ea typeface="Tahoma" pitchFamily="34" charset="0"/>
                <a:cs typeface="Tahoma" pitchFamily="34" charset="0"/>
              </a:rPr>
              <a:t>During </a:t>
            </a:r>
            <a:r>
              <a:rPr lang="en-US" altLang="en-US" sz="1600" dirty="0" err="1" smtClean="0">
                <a:solidFill>
                  <a:sysClr val="windowText" lastClr="000000"/>
                </a:solidFill>
                <a:latin typeface="+mn-lt"/>
                <a:ea typeface="Tahoma" pitchFamily="34" charset="0"/>
                <a:cs typeface="Tahoma" pitchFamily="34" charset="0"/>
              </a:rPr>
              <a:t>git</a:t>
            </a:r>
            <a:r>
              <a:rPr lang="en-US" altLang="en-US" sz="1600" dirty="0" smtClean="0">
                <a:solidFill>
                  <a:sysClr val="windowText" lastClr="000000"/>
                </a:solidFill>
                <a:latin typeface="+mn-lt"/>
                <a:ea typeface="Tahoma" pitchFamily="34" charset="0"/>
                <a:cs typeface="Tahoma" pitchFamily="34" charset="0"/>
              </a:rPr>
              <a:t> push command a token will be used as auth token instead of credentials :</a:t>
            </a:r>
          </a:p>
          <a:p>
            <a:pPr>
              <a:buFont typeface="Wingdings" pitchFamily="2" charset="2"/>
              <a:buChar char="q"/>
            </a:pPr>
            <a:endParaRPr lang="en-US" altLang="en-US" sz="1600" dirty="0" smtClean="0">
              <a:solidFill>
                <a:sysClr val="windowText" lastClr="000000"/>
              </a:solidFill>
              <a:latin typeface="+mn-lt"/>
              <a:ea typeface="Tahoma" pitchFamily="34" charset="0"/>
              <a:cs typeface="Tahoma" pitchFamily="34" charset="0"/>
            </a:endParaRPr>
          </a:p>
          <a:p>
            <a:pPr>
              <a:buFont typeface="Wingdings" pitchFamily="2" charset="2"/>
              <a:buChar char="q"/>
            </a:pPr>
            <a:r>
              <a:rPr kumimoji="0" lang="en-US" altLang="en-US" sz="1600" b="0" i="0" u="none" strike="noStrike" cap="none" normalizeH="0" baseline="0" dirty="0" smtClean="0">
                <a:ln>
                  <a:noFill/>
                </a:ln>
                <a:solidFill>
                  <a:sysClr val="windowText" lastClr="000000"/>
                </a:solidFill>
                <a:effectLst/>
                <a:latin typeface="+mn-lt"/>
                <a:ea typeface="Tahoma" pitchFamily="34" charset="0"/>
                <a:cs typeface="Tahoma" pitchFamily="34" charset="0"/>
              </a:rPr>
              <a:t>Login to </a:t>
            </a:r>
            <a:r>
              <a:rPr kumimoji="0" lang="en-US" altLang="en-US" sz="1600" b="0" i="0" u="none" strike="noStrike" cap="none" normalizeH="0" baseline="0" dirty="0" err="1" smtClean="0">
                <a:ln>
                  <a:noFill/>
                </a:ln>
                <a:solidFill>
                  <a:sysClr val="windowText" lastClr="000000"/>
                </a:solidFill>
                <a:effectLst/>
                <a:latin typeface="+mn-lt"/>
                <a:ea typeface="Tahoma" pitchFamily="34" charset="0"/>
                <a:cs typeface="Tahoma" pitchFamily="34" charset="0"/>
              </a:rPr>
              <a:t>Github</a:t>
            </a:r>
            <a:r>
              <a:rPr kumimoji="0" lang="en-US" altLang="en-US" sz="1600" b="0" i="0" u="none" strike="noStrike" cap="none" normalizeH="0" baseline="0" dirty="0" smtClean="0">
                <a:ln>
                  <a:noFill/>
                </a:ln>
                <a:solidFill>
                  <a:sysClr val="windowText" lastClr="000000"/>
                </a:solidFill>
                <a:effectLst/>
                <a:latin typeface="+mn-lt"/>
                <a:ea typeface="Tahoma" pitchFamily="34" charset="0"/>
                <a:cs typeface="Tahoma" pitchFamily="34" charset="0"/>
              </a:rPr>
              <a:t> </a:t>
            </a:r>
          </a:p>
          <a:p>
            <a:pPr lvl="1">
              <a:buFont typeface="Wingdings" pitchFamily="2" charset="2"/>
              <a:buChar char="q"/>
            </a:pPr>
            <a:r>
              <a:rPr lang="en-US" altLang="en-US" sz="1600" dirty="0" smtClean="0">
                <a:solidFill>
                  <a:sysClr val="windowText" lastClr="000000"/>
                </a:solidFill>
                <a:latin typeface="+mn-lt"/>
                <a:ea typeface="Tahoma" pitchFamily="34" charset="0"/>
                <a:cs typeface="Tahoma" pitchFamily="34" charset="0"/>
              </a:rPr>
              <a:t>Click on Profile </a:t>
            </a:r>
            <a:r>
              <a:rPr lang="en-US" altLang="en-US" sz="1600" dirty="0" smtClean="0">
                <a:solidFill>
                  <a:sysClr val="windowText" lastClr="000000"/>
                </a:solidFill>
                <a:latin typeface="+mn-lt"/>
                <a:ea typeface="Tahoma" pitchFamily="34" charset="0"/>
                <a:cs typeface="Tahoma" pitchFamily="34" charset="0"/>
                <a:sym typeface="Wingdings" pitchFamily="2" charset="2"/>
              </a:rPr>
              <a:t> Settings - Developer Settings - Personal access tokens - Tokens Classic  - Generate new token </a:t>
            </a:r>
          </a:p>
          <a:p>
            <a:pPr>
              <a:buFont typeface="Wingdings" pitchFamily="2" charset="2"/>
              <a:buChar char="q"/>
            </a:pPr>
            <a:endParaRPr lang="en-US" altLang="en-US" sz="1600" dirty="0" smtClean="0">
              <a:solidFill>
                <a:sysClr val="windowText" lastClr="000000"/>
              </a:solidFill>
              <a:latin typeface="+mn-lt"/>
              <a:ea typeface="Tahoma" pitchFamily="34" charset="0"/>
              <a:cs typeface="Tahoma" pitchFamily="34" charset="0"/>
            </a:endParaRPr>
          </a:p>
          <a:p>
            <a:r>
              <a:rPr lang="en-US" altLang="en-US" sz="1600" dirty="0" smtClean="0">
                <a:solidFill>
                  <a:sysClr val="windowText" lastClr="000000"/>
                </a:solidFill>
                <a:latin typeface="+mn-lt"/>
                <a:ea typeface="Tahoma" pitchFamily="34" charset="0"/>
                <a:cs typeface="Tahoma" pitchFamily="34" charset="0"/>
              </a:rPr>
              <a:t>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</a:t>
            </a:r>
            <a:endParaRPr lang="en-US" sz="1600" dirty="0" smtClean="0">
              <a:solidFill>
                <a:sysClr val="windowText" lastClr="000000"/>
              </a:solidFill>
              <a:latin typeface="+mn-lt"/>
              <a:ea typeface="Tahoma" pitchFamily="34" charset="0"/>
              <a:cs typeface="Tahoma" pitchFamily="34" charset="0"/>
            </a:endParaRPr>
          </a:p>
          <a:p>
            <a:pPr>
              <a:buFont typeface="Wingdings" pitchFamily="2" charset="2"/>
              <a:buChar char="q"/>
            </a:pPr>
            <a:endParaRPr lang="en-US" altLang="en-US" sz="1600" dirty="0" smtClean="0">
              <a:solidFill>
                <a:sysClr val="windowText" lastClr="000000"/>
              </a:solidFill>
              <a:latin typeface="+mn-lt"/>
              <a:ea typeface="Tahoma" pitchFamily="34" charset="0"/>
              <a:cs typeface="Tahoma" pitchFamily="34" charset="0"/>
              <a:sym typeface="Wingdings" pitchFamily="2" charset="2"/>
            </a:endParaRPr>
          </a:p>
        </p:txBody>
      </p:sp>
      <p:pic>
        <p:nvPicPr>
          <p:cNvPr id="2050" name="Picture 2"/>
          <p:cNvPicPr>
            <a:picLocks noChangeAspect="1" noChangeArrowheads="1"/>
          </p:cNvPicPr>
          <p:nvPr/>
        </p:nvPicPr>
        <p:blipFill>
          <a:blip r:embed="rId2"/>
          <a:srcRect t="53077" r="37074" b="31538"/>
          <a:stretch>
            <a:fillRect/>
          </a:stretch>
        </p:blipFill>
        <p:spPr bwMode="auto">
          <a:xfrm>
            <a:off x="1280160" y="5584883"/>
            <a:ext cx="8187397" cy="1125415"/>
          </a:xfrm>
          <a:prstGeom prst="rect">
            <a:avLst/>
          </a:prstGeom>
          <a:noFill/>
          <a:ln w="9525">
            <a:noFill/>
            <a:miter lim="800000"/>
            <a:headEnd/>
            <a:tailEnd/>
          </a:ln>
          <a:effectLst/>
        </p:spPr>
      </p:pic>
      <p:pic>
        <p:nvPicPr>
          <p:cNvPr id="6" name="Picture 2"/>
          <p:cNvPicPr>
            <a:picLocks noChangeAspect="1" noChangeArrowheads="1"/>
          </p:cNvPicPr>
          <p:nvPr/>
        </p:nvPicPr>
        <p:blipFill>
          <a:blip r:embed="rId2"/>
          <a:srcRect r="37074" b="66891"/>
          <a:stretch>
            <a:fillRect/>
          </a:stretch>
        </p:blipFill>
        <p:spPr bwMode="auto">
          <a:xfrm>
            <a:off x="1291883" y="3289495"/>
            <a:ext cx="8187397" cy="2421988"/>
          </a:xfrm>
          <a:prstGeom prst="rect">
            <a:avLst/>
          </a:prstGeom>
          <a:noFill/>
          <a:ln w="9525">
            <a:noFill/>
            <a:miter lim="800000"/>
            <a:headEnd/>
            <a:tailEnd/>
          </a:ln>
          <a:effectLst/>
        </p:spPr>
      </p:pic>
      <p:sp>
        <p:nvSpPr>
          <p:cNvPr id="10" name="TextBox 9"/>
          <p:cNvSpPr txBox="1"/>
          <p:nvPr/>
        </p:nvSpPr>
        <p:spPr>
          <a:xfrm>
            <a:off x="295417" y="2785401"/>
            <a:ext cx="10958734" cy="338554"/>
          </a:xfrm>
          <a:prstGeom prst="rect">
            <a:avLst/>
          </a:prstGeom>
          <a:noFill/>
        </p:spPr>
        <p:txBody>
          <a:bodyPr wrap="square" rtlCol="0">
            <a:spAutoFit/>
          </a:bodyPr>
          <a:lstStyle/>
          <a:p>
            <a:pPr>
              <a:buFont typeface="Wingdings" pitchFamily="2" charset="2"/>
              <a:buChar char="ü"/>
            </a:pPr>
            <a:r>
              <a:rPr lang="en-US" sz="1600" dirty="0" smtClean="0"/>
              <a:t> Verify  on windows computer : open Run </a:t>
            </a:r>
            <a:r>
              <a:rPr lang="en-US" sz="1600" dirty="0" smtClean="0">
                <a:sym typeface="Wingdings" pitchFamily="2" charset="2"/>
              </a:rPr>
              <a:t> Credential manager --. Check Generic Credentials section for </a:t>
            </a:r>
            <a:r>
              <a:rPr lang="en-US" sz="1600" dirty="0" err="1" smtClean="0">
                <a:sym typeface="Wingdings" pitchFamily="2" charset="2"/>
              </a:rPr>
              <a:t>git</a:t>
            </a:r>
            <a:r>
              <a:rPr lang="en-US" sz="1600" dirty="0" smtClean="0">
                <a:sym typeface="Wingdings" pitchFamily="2" charset="2"/>
              </a:rPr>
              <a:t> entry</a:t>
            </a:r>
            <a:r>
              <a:rPr lang="en-US" sz="1600" dirty="0" smtClean="0"/>
              <a:t> </a:t>
            </a:r>
            <a:endParaRPr lang="en-US" sz="1600" dirty="0"/>
          </a:p>
        </p:txBody>
      </p:sp>
    </p:spTree>
    <p:extLst>
      <p:ext uri="{BB962C8B-B14F-4D97-AF65-F5344CB8AC3E}">
        <p14:creationId xmlns:p14="http://schemas.microsoft.com/office/powerpoint/2010/main" xmlns="" val="5690477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4BF1E0C0-5462-B29C-706E-0BC2609007A7}"/>
              </a:ext>
            </a:extLst>
          </p:cNvPr>
          <p:cNvSpPr txBox="1"/>
          <p:nvPr/>
        </p:nvSpPr>
        <p:spPr>
          <a:xfrm>
            <a:off x="511995" y="61648"/>
            <a:ext cx="11168009" cy="769441"/>
          </a:xfrm>
          <a:prstGeom prst="rect">
            <a:avLst/>
          </a:prstGeom>
          <a:noFill/>
        </p:spPr>
        <p:txBody>
          <a:bodyPr wrap="square" rtlCol="0">
            <a:spAutoFit/>
          </a:bodyPr>
          <a:lstStyle/>
          <a:p>
            <a:r>
              <a:rPr lang="en-US" sz="4400" dirty="0" err="1"/>
              <a:t>Git</a:t>
            </a:r>
            <a:r>
              <a:rPr lang="en-US" sz="4400" dirty="0"/>
              <a:t> </a:t>
            </a:r>
            <a:r>
              <a:rPr lang="en-US" sz="4400" dirty="0" smtClean="0"/>
              <a:t>Commit Command</a:t>
            </a:r>
            <a:endParaRPr lang="en-IN" sz="4400" dirty="0"/>
          </a:p>
        </p:txBody>
      </p:sp>
      <p:sp>
        <p:nvSpPr>
          <p:cNvPr id="9" name="Rectangle 3">
            <a:extLst>
              <a:ext uri="{FF2B5EF4-FFF2-40B4-BE49-F238E27FC236}">
                <a16:creationId xmlns:a16="http://schemas.microsoft.com/office/drawing/2014/main" xmlns="" id="{71998CCC-D26F-5C26-F933-CA18AE6039A6}"/>
              </a:ext>
            </a:extLst>
          </p:cNvPr>
          <p:cNvSpPr>
            <a:spLocks noChangeArrowheads="1"/>
          </p:cNvSpPr>
          <p:nvPr/>
        </p:nvSpPr>
        <p:spPr bwMode="auto">
          <a:xfrm>
            <a:off x="648931" y="1101941"/>
            <a:ext cx="10450478" cy="4637678"/>
          </a:xfrm>
          <a:prstGeom prst="rect">
            <a:avLst/>
          </a:prstGeom>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eaLnBrk="1" fontAlgn="base" hangingPunct="1">
              <a:lnSpc>
                <a:spcPct val="90000"/>
              </a:lnSpc>
              <a:spcBef>
                <a:spcPct val="0"/>
              </a:spcBef>
              <a:spcAft>
                <a:spcPts val="600"/>
              </a:spcAft>
              <a:buClrTx/>
              <a:buSzTx/>
              <a:tabLst/>
            </a:pPr>
            <a:r>
              <a:rPr kumimoji="0" lang="en-US" altLang="en-US" sz="1700" b="0" i="0" u="none" strike="noStrike" cap="none" normalizeH="0" baseline="0" dirty="0" err="1">
                <a:ln>
                  <a:noFill/>
                </a:ln>
                <a:effectLst/>
                <a:latin typeface="+mn-lt"/>
              </a:rPr>
              <a:t>Git</a:t>
            </a:r>
            <a:r>
              <a:rPr kumimoji="0" lang="en-US" altLang="en-US" sz="1700" b="0" i="0" u="none" strike="noStrike" cap="none" normalizeH="0" baseline="0" dirty="0">
                <a:ln>
                  <a:noFill/>
                </a:ln>
                <a:effectLst/>
                <a:latin typeface="+mn-lt"/>
              </a:rPr>
              <a:t> </a:t>
            </a:r>
            <a:r>
              <a:rPr lang="en-US" altLang="en-US" sz="1700" dirty="0" smtClean="0">
                <a:latin typeface="+mn-lt"/>
              </a:rPr>
              <a:t>Commit</a:t>
            </a:r>
            <a:endParaRPr kumimoji="0" lang="en-US" altLang="en-US" sz="1700" b="0" i="0" u="none" strike="noStrike" cap="none" normalizeH="0" baseline="0" dirty="0">
              <a:ln>
                <a:noFill/>
              </a:ln>
              <a:effectLst/>
              <a:latin typeface="+mn-lt"/>
            </a:endParaRPr>
          </a:p>
          <a:p>
            <a:pPr indent="-228600" eaLnBrk="1" hangingPunct="1">
              <a:lnSpc>
                <a:spcPct val="90000"/>
              </a:lnSpc>
              <a:spcAft>
                <a:spcPts val="600"/>
              </a:spcAft>
              <a:buFont typeface="Arial" panose="020B0604020202020204" pitchFamily="34" charset="0"/>
              <a:buChar char="•"/>
            </a:pPr>
            <a:r>
              <a:rPr lang="en-US" altLang="en-US" sz="1700" dirty="0" smtClean="0">
                <a:latin typeface="+mn-lt"/>
              </a:rPr>
              <a:t>The "commit" command is used to save changes to the local repository. It is used to record the changes in the repository. It is the next command after the </a:t>
            </a:r>
            <a:r>
              <a:rPr lang="en-US" altLang="en-US" sz="1700" dirty="0" err="1" smtClean="0">
                <a:latin typeface="+mn-lt"/>
              </a:rPr>
              <a:t>git</a:t>
            </a:r>
            <a:r>
              <a:rPr lang="en-US" altLang="en-US" sz="1700" dirty="0" smtClean="0">
                <a:latin typeface="+mn-lt"/>
              </a:rPr>
              <a:t> add. Every commit contains the index data and the commit message.</a:t>
            </a:r>
          </a:p>
          <a:p>
            <a:pPr indent="-228600" eaLnBrk="1" hangingPunct="1">
              <a:lnSpc>
                <a:spcPct val="90000"/>
              </a:lnSpc>
              <a:spcAft>
                <a:spcPts val="600"/>
              </a:spcAft>
              <a:buFont typeface="Arial" panose="020B0604020202020204" pitchFamily="34" charset="0"/>
              <a:buChar char="•"/>
            </a:pPr>
            <a:r>
              <a:rPr lang="en-US" altLang="en-US" sz="1700" dirty="0" smtClean="0">
                <a:latin typeface="+mn-lt"/>
              </a:rPr>
              <a:t>When we add a file in </a:t>
            </a:r>
            <a:r>
              <a:rPr lang="en-US" altLang="en-US" sz="1700" dirty="0" err="1" smtClean="0">
                <a:latin typeface="+mn-lt"/>
              </a:rPr>
              <a:t>Git</a:t>
            </a:r>
            <a:r>
              <a:rPr lang="en-US" altLang="en-US" sz="1700" dirty="0" smtClean="0">
                <a:latin typeface="+mn-lt"/>
              </a:rPr>
              <a:t>, it will take place in the staging area. A commit command is used to fetch updates from the staging area to the repository. </a:t>
            </a:r>
          </a:p>
          <a:p>
            <a:pPr indent="-228600" eaLnBrk="1" hangingPunct="1">
              <a:lnSpc>
                <a:spcPct val="90000"/>
              </a:lnSpc>
              <a:spcAft>
                <a:spcPts val="600"/>
              </a:spcAft>
              <a:buFont typeface="Arial" panose="020B0604020202020204" pitchFamily="34" charset="0"/>
              <a:buChar char="•"/>
            </a:pPr>
            <a:r>
              <a:rPr lang="en-US" altLang="en-US" sz="1700" dirty="0" smtClean="0">
                <a:latin typeface="+mn-lt"/>
              </a:rPr>
              <a:t>Staging allows us to continue in making changes to the repository, and when we want to share these changes to the version control system, committing allows us to record these changes.</a:t>
            </a:r>
          </a:p>
          <a:p>
            <a:pPr indent="-228600" eaLnBrk="1" hangingPunct="1">
              <a:lnSpc>
                <a:spcPct val="90000"/>
              </a:lnSpc>
              <a:spcAft>
                <a:spcPts val="600"/>
              </a:spcAft>
              <a:buFont typeface="Arial" panose="020B0604020202020204" pitchFamily="34" charset="0"/>
              <a:buChar char="•"/>
            </a:pPr>
            <a:r>
              <a:rPr lang="en-US" altLang="en-US" sz="1700" dirty="0" smtClean="0">
                <a:latin typeface="+mn-lt"/>
              </a:rPr>
              <a:t>Commits are the snapshots of the project. </a:t>
            </a:r>
          </a:p>
          <a:p>
            <a:pPr indent="-228600" eaLnBrk="1" hangingPunct="1">
              <a:lnSpc>
                <a:spcPct val="90000"/>
              </a:lnSpc>
              <a:spcAft>
                <a:spcPts val="600"/>
              </a:spcAft>
            </a:pPr>
            <a:endParaRPr kumimoji="0" lang="en-US" altLang="en-US" sz="1700" b="0" i="0" u="none" strike="noStrike" cap="none" normalizeH="0" baseline="0" dirty="0">
              <a:ln>
                <a:noFill/>
              </a:ln>
              <a:effectLst/>
              <a:latin typeface="+mn-lt"/>
            </a:endParaRPr>
          </a:p>
          <a:p>
            <a:r>
              <a:rPr lang="en-US" altLang="en-US" sz="1700" dirty="0" err="1" smtClean="0">
                <a:latin typeface="+mn-lt"/>
              </a:rPr>
              <a:t>Git</a:t>
            </a:r>
            <a:r>
              <a:rPr lang="en-US" altLang="en-US" sz="1700" dirty="0" smtClean="0">
                <a:latin typeface="+mn-lt"/>
              </a:rPr>
              <a:t> commit –m option</a:t>
            </a:r>
          </a:p>
          <a:p>
            <a:pPr>
              <a:buFont typeface="Arial" pitchFamily="34" charset="0"/>
              <a:buChar char="•"/>
            </a:pPr>
            <a:r>
              <a:rPr lang="en-US" altLang="en-US" sz="1700" dirty="0" smtClean="0">
                <a:latin typeface="+mn-lt"/>
              </a:rPr>
              <a:t>    The commit command will commit the changes and generate a commit-id. The -m option of commit command write the commit message on the command line.</a:t>
            </a:r>
          </a:p>
          <a:p>
            <a:endParaRPr lang="en-US" altLang="en-US" sz="1700" dirty="0" smtClean="0">
              <a:latin typeface="+mn-lt"/>
            </a:endParaRPr>
          </a:p>
          <a:p>
            <a:pPr lvl="0" indent="-228600" eaLnBrk="1" hangingPunct="1">
              <a:lnSpc>
                <a:spcPct val="90000"/>
              </a:lnSpc>
              <a:spcAft>
                <a:spcPts val="600"/>
              </a:spcAft>
              <a:buFont typeface="Arial" panose="020B0604020202020204" pitchFamily="34" charset="0"/>
              <a:buChar char="•"/>
            </a:pPr>
            <a:r>
              <a:rPr lang="en-US" altLang="en-US" sz="1700" b="1" dirty="0" smtClean="0">
                <a:latin typeface="+mn-lt"/>
              </a:rPr>
              <a:t>Syntax</a:t>
            </a:r>
            <a:endParaRPr lang="en-US" altLang="en-US" sz="1700" dirty="0" smtClean="0">
              <a:latin typeface="+mn-lt"/>
            </a:endParaRPr>
          </a:p>
          <a:p>
            <a:r>
              <a:rPr lang="en-US" altLang="en-US" sz="1700" dirty="0" smtClean="0">
                <a:latin typeface="+mn-lt"/>
              </a:rPr>
              <a:t>$ </a:t>
            </a:r>
            <a:r>
              <a:rPr lang="en-US" altLang="en-US" sz="1700" dirty="0" err="1" smtClean="0">
                <a:latin typeface="+mn-lt"/>
              </a:rPr>
              <a:t>git</a:t>
            </a:r>
            <a:r>
              <a:rPr lang="en-US" altLang="en-US" sz="1700" dirty="0" smtClean="0">
                <a:latin typeface="+mn-lt"/>
              </a:rPr>
              <a:t> commit -m "Commit message."  </a:t>
            </a:r>
          </a:p>
        </p:txBody>
      </p:sp>
    </p:spTree>
    <p:extLst>
      <p:ext uri="{BB962C8B-B14F-4D97-AF65-F5344CB8AC3E}">
        <p14:creationId xmlns:p14="http://schemas.microsoft.com/office/powerpoint/2010/main" xmlns="" val="5690477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4BF1E0C0-5462-B29C-706E-0BC2609007A7}"/>
              </a:ext>
            </a:extLst>
          </p:cNvPr>
          <p:cNvSpPr txBox="1"/>
          <p:nvPr/>
        </p:nvSpPr>
        <p:spPr>
          <a:xfrm>
            <a:off x="511995" y="61648"/>
            <a:ext cx="11168009" cy="769441"/>
          </a:xfrm>
          <a:prstGeom prst="rect">
            <a:avLst/>
          </a:prstGeom>
          <a:noFill/>
        </p:spPr>
        <p:txBody>
          <a:bodyPr wrap="square" rtlCol="0">
            <a:spAutoFit/>
          </a:bodyPr>
          <a:lstStyle/>
          <a:p>
            <a:r>
              <a:rPr lang="en-US" sz="4400" dirty="0" err="1"/>
              <a:t>Git</a:t>
            </a:r>
            <a:r>
              <a:rPr lang="en-US" sz="4400" dirty="0"/>
              <a:t> </a:t>
            </a:r>
            <a:r>
              <a:rPr lang="en-US" sz="4400" dirty="0" smtClean="0"/>
              <a:t>Push Command</a:t>
            </a:r>
            <a:endParaRPr lang="en-IN" sz="4400" dirty="0"/>
          </a:p>
        </p:txBody>
      </p:sp>
      <p:sp>
        <p:nvSpPr>
          <p:cNvPr id="9" name="Rectangle 3">
            <a:extLst>
              <a:ext uri="{FF2B5EF4-FFF2-40B4-BE49-F238E27FC236}">
                <a16:creationId xmlns:a16="http://schemas.microsoft.com/office/drawing/2014/main" xmlns="" id="{71998CCC-D26F-5C26-F933-CA18AE6039A6}"/>
              </a:ext>
            </a:extLst>
          </p:cNvPr>
          <p:cNvSpPr>
            <a:spLocks noChangeArrowheads="1"/>
          </p:cNvSpPr>
          <p:nvPr/>
        </p:nvSpPr>
        <p:spPr bwMode="auto">
          <a:xfrm>
            <a:off x="648931" y="1101941"/>
            <a:ext cx="10450478" cy="3048028"/>
          </a:xfrm>
          <a:prstGeom prst="rect">
            <a:avLst/>
          </a:prstGeom>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eaLnBrk="1" fontAlgn="base" hangingPunct="1">
              <a:lnSpc>
                <a:spcPct val="90000"/>
              </a:lnSpc>
              <a:spcBef>
                <a:spcPct val="0"/>
              </a:spcBef>
              <a:spcAft>
                <a:spcPts val="600"/>
              </a:spcAft>
              <a:buClrTx/>
              <a:buSzTx/>
              <a:tabLst/>
            </a:pPr>
            <a:r>
              <a:rPr kumimoji="0" lang="en-US" altLang="en-US" sz="1700" b="0" i="0" u="none" strike="noStrike" cap="none" normalizeH="0" baseline="0" dirty="0" err="1">
                <a:ln>
                  <a:noFill/>
                </a:ln>
                <a:effectLst/>
                <a:latin typeface="+mn-lt"/>
              </a:rPr>
              <a:t>Git</a:t>
            </a:r>
            <a:r>
              <a:rPr kumimoji="0" lang="en-US" altLang="en-US" sz="1700" b="0" i="0" u="none" strike="noStrike" cap="none" normalizeH="0" baseline="0" dirty="0">
                <a:ln>
                  <a:noFill/>
                </a:ln>
                <a:effectLst/>
                <a:latin typeface="+mn-lt"/>
              </a:rPr>
              <a:t> </a:t>
            </a:r>
            <a:r>
              <a:rPr lang="en-US" altLang="en-US" sz="1700" dirty="0" smtClean="0">
                <a:latin typeface="+mn-lt"/>
              </a:rPr>
              <a:t>Push</a:t>
            </a:r>
            <a:endParaRPr kumimoji="0" lang="en-US" altLang="en-US" sz="1700" b="0" i="0" u="none" strike="noStrike" cap="none" normalizeH="0" baseline="0" dirty="0">
              <a:ln>
                <a:noFill/>
              </a:ln>
              <a:effectLst/>
              <a:latin typeface="+mn-lt"/>
            </a:endParaRPr>
          </a:p>
          <a:p>
            <a:pPr indent="-228600" eaLnBrk="1" hangingPunct="1">
              <a:lnSpc>
                <a:spcPct val="90000"/>
              </a:lnSpc>
              <a:spcAft>
                <a:spcPts val="600"/>
              </a:spcAft>
              <a:buFont typeface="Arial" panose="020B0604020202020204" pitchFamily="34" charset="0"/>
              <a:buChar char="•"/>
            </a:pPr>
            <a:r>
              <a:rPr lang="en-US" sz="1700" dirty="0" smtClean="0">
                <a:latin typeface="+mn-lt"/>
              </a:rPr>
              <a:t>The </a:t>
            </a:r>
            <a:r>
              <a:rPr lang="en-US" sz="1700" dirty="0" err="1" smtClean="0">
                <a:latin typeface="+mn-lt"/>
              </a:rPr>
              <a:t>git</a:t>
            </a:r>
            <a:r>
              <a:rPr lang="en-US" sz="1700" dirty="0" smtClean="0">
                <a:latin typeface="+mn-lt"/>
              </a:rPr>
              <a:t> push command is used to upload local repository content to a remote repository. Pushing means transfer commits from the local repository to a remote repository.</a:t>
            </a:r>
          </a:p>
          <a:p>
            <a:pPr indent="-228600" eaLnBrk="1" hangingPunct="1">
              <a:lnSpc>
                <a:spcPct val="90000"/>
              </a:lnSpc>
              <a:spcAft>
                <a:spcPts val="600"/>
              </a:spcAft>
              <a:buFont typeface="Arial" panose="020B0604020202020204" pitchFamily="34" charset="0"/>
              <a:buChar char="•"/>
            </a:pPr>
            <a:r>
              <a:rPr lang="en-US" sz="1700" dirty="0" smtClean="0">
                <a:latin typeface="+mn-lt"/>
              </a:rPr>
              <a:t>After a local repository has been modified a push is executed to share the modifications with remote team members.</a:t>
            </a:r>
          </a:p>
          <a:p>
            <a:pPr lvl="0" indent="-228600" eaLnBrk="1" hangingPunct="1">
              <a:lnSpc>
                <a:spcPct val="90000"/>
              </a:lnSpc>
              <a:spcAft>
                <a:spcPts val="600"/>
              </a:spcAft>
              <a:buFont typeface="Arial" panose="020B0604020202020204" pitchFamily="34" charset="0"/>
              <a:buChar char="•"/>
            </a:pPr>
            <a:r>
              <a:rPr lang="en-US" altLang="en-US" sz="1700" b="1" dirty="0" smtClean="0">
                <a:latin typeface="+mn-lt"/>
              </a:rPr>
              <a:t>Syntax</a:t>
            </a:r>
            <a:endParaRPr lang="en-US" altLang="en-US" sz="1700" dirty="0" smtClean="0">
              <a:latin typeface="+mn-lt"/>
            </a:endParaRPr>
          </a:p>
          <a:p>
            <a:r>
              <a:rPr lang="en-US" altLang="en-US" sz="1700" dirty="0" smtClean="0">
                <a:latin typeface="+mn-lt"/>
              </a:rPr>
              <a:t>$ </a:t>
            </a:r>
            <a:r>
              <a:rPr lang="en-US" altLang="en-US" sz="1700" dirty="0" err="1" smtClean="0">
                <a:latin typeface="+mn-lt"/>
              </a:rPr>
              <a:t>git</a:t>
            </a:r>
            <a:r>
              <a:rPr lang="en-US" altLang="en-US" sz="1700" dirty="0" smtClean="0">
                <a:latin typeface="+mn-lt"/>
              </a:rPr>
              <a:t> push </a:t>
            </a:r>
          </a:p>
          <a:p>
            <a:endParaRPr lang="en-US" sz="1700" dirty="0" smtClean="0">
              <a:latin typeface="+mn-lt"/>
            </a:endParaRPr>
          </a:p>
          <a:p>
            <a:pPr indent="-228600" eaLnBrk="1" hangingPunct="1">
              <a:lnSpc>
                <a:spcPct val="90000"/>
              </a:lnSpc>
              <a:spcAft>
                <a:spcPts val="600"/>
              </a:spcAft>
              <a:buFont typeface="Arial" panose="020B0604020202020204" pitchFamily="34" charset="0"/>
              <a:buChar char="•"/>
            </a:pPr>
            <a:r>
              <a:rPr lang="en-US" sz="1700" dirty="0" smtClean="0">
                <a:latin typeface="+mn-lt"/>
              </a:rPr>
              <a:t>If location of a repository is not specified, then it will push to default location at origin master.</a:t>
            </a:r>
            <a:r>
              <a:rPr lang="en-US" altLang="en-US" sz="1700" dirty="0" smtClean="0">
                <a:latin typeface="+mn-lt"/>
              </a:rPr>
              <a:t> </a:t>
            </a:r>
          </a:p>
        </p:txBody>
      </p:sp>
    </p:spTree>
    <p:extLst>
      <p:ext uri="{BB962C8B-B14F-4D97-AF65-F5344CB8AC3E}">
        <p14:creationId xmlns:p14="http://schemas.microsoft.com/office/powerpoint/2010/main" xmlns="" val="5690477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4BF1E0C0-5462-B29C-706E-0BC2609007A7}"/>
              </a:ext>
            </a:extLst>
          </p:cNvPr>
          <p:cNvSpPr txBox="1"/>
          <p:nvPr/>
        </p:nvSpPr>
        <p:spPr>
          <a:xfrm>
            <a:off x="511995" y="61648"/>
            <a:ext cx="11168009" cy="769441"/>
          </a:xfrm>
          <a:prstGeom prst="rect">
            <a:avLst/>
          </a:prstGeom>
          <a:noFill/>
        </p:spPr>
        <p:txBody>
          <a:bodyPr wrap="square" rtlCol="0">
            <a:spAutoFit/>
          </a:bodyPr>
          <a:lstStyle/>
          <a:p>
            <a:r>
              <a:rPr lang="en-US" sz="4400" dirty="0"/>
              <a:t>Git Common Commands</a:t>
            </a:r>
            <a:endParaRPr lang="en-IN" sz="4400" dirty="0"/>
          </a:p>
        </p:txBody>
      </p:sp>
      <p:sp>
        <p:nvSpPr>
          <p:cNvPr id="3" name="Rectangle 1">
            <a:extLst>
              <a:ext uri="{FF2B5EF4-FFF2-40B4-BE49-F238E27FC236}">
                <a16:creationId xmlns:a16="http://schemas.microsoft.com/office/drawing/2014/main" xmlns="" id="{2555F21F-6CE6-6049-0E38-3B15ED6697B1}"/>
              </a:ext>
            </a:extLst>
          </p:cNvPr>
          <p:cNvSpPr>
            <a:spLocks noChangeArrowheads="1"/>
          </p:cNvSpPr>
          <p:nvPr/>
        </p:nvSpPr>
        <p:spPr bwMode="auto">
          <a:xfrm>
            <a:off x="203196" y="975814"/>
            <a:ext cx="5845912" cy="104644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err="1">
                <a:ln>
                  <a:noFill/>
                </a:ln>
                <a:solidFill>
                  <a:srgbClr val="610B4B"/>
                </a:solidFill>
                <a:effectLst/>
                <a:latin typeface="+mn-lt"/>
              </a:rPr>
              <a:t>Git</a:t>
            </a:r>
            <a:r>
              <a:rPr kumimoji="0" lang="en-US" altLang="en-US" sz="1700" b="0" i="0" u="none" strike="noStrike" cap="none" normalizeH="0" baseline="0" dirty="0">
                <a:ln>
                  <a:noFill/>
                </a:ln>
                <a:solidFill>
                  <a:srgbClr val="610B4B"/>
                </a:solidFill>
                <a:effectLst/>
                <a:latin typeface="+mn-lt"/>
              </a:rPr>
              <a:t> Branch Command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rgbClr val="333333"/>
                </a:solidFill>
                <a:effectLst/>
                <a:latin typeface="+mn-lt"/>
              </a:rPr>
              <a:t>This command lists all the branches available in the repository.</a:t>
            </a:r>
            <a:endParaRPr kumimoji="0" lang="en-US" altLang="en-US" sz="17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dirty="0">
                <a:ln>
                  <a:noFill/>
                </a:ln>
                <a:solidFill>
                  <a:srgbClr val="333333"/>
                </a:solidFill>
                <a:effectLst/>
                <a:latin typeface="+mn-lt"/>
              </a:rPr>
              <a:t>Syntax</a:t>
            </a:r>
            <a:endParaRPr kumimoji="0" lang="en-US" altLang="en-US" sz="17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700" b="0" i="0" u="none" strike="noStrike" cap="none" normalizeH="0" baseline="0" dirty="0">
                <a:ln>
                  <a:noFill/>
                </a:ln>
                <a:solidFill>
                  <a:srgbClr val="000000"/>
                </a:solidFill>
                <a:effectLst/>
                <a:latin typeface="+mn-lt"/>
              </a:rPr>
              <a:t>$ </a:t>
            </a:r>
            <a:r>
              <a:rPr kumimoji="0" lang="en-US" altLang="en-US" sz="1700" b="0" i="0" u="none" strike="noStrike" cap="none" normalizeH="0" baseline="0" dirty="0" err="1">
                <a:ln>
                  <a:noFill/>
                </a:ln>
                <a:solidFill>
                  <a:srgbClr val="000000"/>
                </a:solidFill>
                <a:effectLst/>
                <a:latin typeface="+mn-lt"/>
              </a:rPr>
              <a:t>git</a:t>
            </a:r>
            <a:r>
              <a:rPr kumimoji="0" lang="en-US" altLang="en-US" sz="1700" b="0" i="0" u="none" strike="noStrike" cap="none" normalizeH="0" baseline="0" dirty="0">
                <a:ln>
                  <a:noFill/>
                </a:ln>
                <a:solidFill>
                  <a:srgbClr val="000000"/>
                </a:solidFill>
                <a:effectLst/>
                <a:latin typeface="+mn-lt"/>
              </a:rPr>
              <a:t> branch  </a:t>
            </a:r>
            <a:r>
              <a:rPr kumimoji="0" lang="en-US" altLang="en-US" sz="1700" b="0" i="0" u="none" strike="noStrike" cap="none" normalizeH="0" baseline="0" dirty="0" smtClean="0">
                <a:ln>
                  <a:noFill/>
                </a:ln>
                <a:solidFill>
                  <a:schemeClr val="tx1"/>
                </a:solidFill>
                <a:effectLst/>
                <a:latin typeface="+mn-lt"/>
              </a:rPr>
              <a:t>                             </a:t>
            </a:r>
            <a:endParaRPr kumimoji="0" lang="en-US" altLang="en-US" sz="1700" b="0" i="0" u="none" strike="noStrike" cap="none" normalizeH="0" baseline="0" dirty="0">
              <a:ln>
                <a:noFill/>
              </a:ln>
              <a:solidFill>
                <a:schemeClr val="tx1"/>
              </a:solidFill>
              <a:effectLst/>
              <a:latin typeface="+mn-lt"/>
            </a:endParaRPr>
          </a:p>
        </p:txBody>
      </p:sp>
      <p:pic>
        <p:nvPicPr>
          <p:cNvPr id="7170" name="Picture 2" descr="Git Commands">
            <a:extLst>
              <a:ext uri="{FF2B5EF4-FFF2-40B4-BE49-F238E27FC236}">
                <a16:creationId xmlns:a16="http://schemas.microsoft.com/office/drawing/2014/main" xmlns="" id="{9191434E-2907-BD16-6FD7-C379F82F512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34916" y="966933"/>
            <a:ext cx="5619750" cy="990601"/>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3">
            <a:extLst>
              <a:ext uri="{FF2B5EF4-FFF2-40B4-BE49-F238E27FC236}">
                <a16:creationId xmlns:a16="http://schemas.microsoft.com/office/drawing/2014/main" xmlns="" id="{67D5D857-019F-6FAA-8EDD-BAE1454BA76E}"/>
              </a:ext>
            </a:extLst>
          </p:cNvPr>
          <p:cNvSpPr>
            <a:spLocks noChangeArrowheads="1"/>
          </p:cNvSpPr>
          <p:nvPr/>
        </p:nvSpPr>
        <p:spPr bwMode="auto">
          <a:xfrm>
            <a:off x="206829" y="2558991"/>
            <a:ext cx="5546858" cy="156966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err="1">
                <a:ln>
                  <a:noFill/>
                </a:ln>
                <a:solidFill>
                  <a:srgbClr val="610B4B"/>
                </a:solidFill>
                <a:effectLst/>
                <a:latin typeface="+mn-lt"/>
              </a:rPr>
              <a:t>Git</a:t>
            </a:r>
            <a:r>
              <a:rPr kumimoji="0" lang="en-US" altLang="en-US" sz="1700" b="0" i="0" u="none" strike="noStrike" cap="none" normalizeH="0" baseline="0" dirty="0">
                <a:ln>
                  <a:noFill/>
                </a:ln>
                <a:solidFill>
                  <a:srgbClr val="610B4B"/>
                </a:solidFill>
                <a:effectLst/>
                <a:latin typeface="+mn-lt"/>
              </a:rPr>
              <a:t> Merge Command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rgbClr val="333333"/>
                </a:solidFill>
                <a:effectLst/>
                <a:latin typeface="+mn-lt"/>
              </a:rPr>
              <a:t>This command is used to merge the specified </a:t>
            </a:r>
            <a:r>
              <a:rPr kumimoji="0" lang="en-US" altLang="en-US" sz="1700" b="0" i="0" u="none" strike="noStrike" cap="none" normalizeH="0" baseline="0" dirty="0" smtClean="0">
                <a:ln>
                  <a:noFill/>
                </a:ln>
                <a:solidFill>
                  <a:srgbClr val="333333"/>
                </a:solidFill>
                <a:effectLst/>
                <a:latin typeface="+mn-lt"/>
              </a:rPr>
              <a:t>branch’s </a:t>
            </a:r>
            <a:r>
              <a:rPr kumimoji="0" lang="en-US" altLang="en-US" sz="1700" b="0" i="0" u="none" strike="noStrike" cap="none" normalizeH="0" baseline="0" dirty="0">
                <a:ln>
                  <a:noFill/>
                </a:ln>
                <a:solidFill>
                  <a:srgbClr val="333333"/>
                </a:solidFill>
                <a:effectLst/>
                <a:latin typeface="+mn-lt"/>
              </a:rPr>
              <a:t>history into the current branch.</a:t>
            </a:r>
            <a:endParaRPr kumimoji="0" lang="en-US" altLang="en-US" sz="17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dirty="0">
                <a:ln>
                  <a:noFill/>
                </a:ln>
                <a:solidFill>
                  <a:srgbClr val="333333"/>
                </a:solidFill>
                <a:effectLst/>
                <a:latin typeface="+mn-lt"/>
              </a:rPr>
              <a:t>Syntax</a:t>
            </a:r>
            <a:endParaRPr kumimoji="0" lang="en-US" altLang="en-US" sz="17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700" b="0" i="0" u="none" strike="noStrike" cap="none" normalizeH="0" baseline="0" dirty="0">
                <a:ln>
                  <a:noFill/>
                </a:ln>
                <a:solidFill>
                  <a:srgbClr val="000000"/>
                </a:solidFill>
                <a:effectLst/>
                <a:latin typeface="+mn-lt"/>
              </a:rPr>
              <a:t>$ </a:t>
            </a:r>
            <a:r>
              <a:rPr kumimoji="0" lang="en-US" altLang="en-US" sz="1700" b="0" i="0" u="none" strike="noStrike" cap="none" normalizeH="0" baseline="0" dirty="0" err="1">
                <a:ln>
                  <a:noFill/>
                </a:ln>
                <a:solidFill>
                  <a:srgbClr val="000000"/>
                </a:solidFill>
                <a:effectLst/>
                <a:latin typeface="+mn-lt"/>
              </a:rPr>
              <a:t>git</a:t>
            </a:r>
            <a:r>
              <a:rPr kumimoji="0" lang="en-US" altLang="en-US" sz="1700" b="0" i="0" u="none" strike="noStrike" cap="none" normalizeH="0" baseline="0" dirty="0">
                <a:ln>
                  <a:noFill/>
                </a:ln>
                <a:solidFill>
                  <a:srgbClr val="000000"/>
                </a:solidFill>
                <a:effectLst/>
                <a:latin typeface="+mn-lt"/>
              </a:rPr>
              <a:t> merge </a:t>
            </a:r>
            <a:r>
              <a:rPr kumimoji="0" lang="en-US" altLang="en-US" sz="1700" b="0" i="0" u="none" strike="noStrike" cap="none" normalizeH="0" baseline="0" dirty="0" err="1">
                <a:ln>
                  <a:noFill/>
                </a:ln>
                <a:solidFill>
                  <a:srgbClr val="000000"/>
                </a:solidFill>
                <a:effectLst/>
                <a:latin typeface="+mn-lt"/>
              </a:rPr>
              <a:t>BranchName</a:t>
            </a:r>
            <a:r>
              <a:rPr kumimoji="0" lang="en-US" altLang="en-US" sz="1700" b="0" i="0" u="none" strike="noStrike" cap="none" normalizeH="0" baseline="0" dirty="0">
                <a:ln>
                  <a:noFill/>
                </a:ln>
                <a:solidFill>
                  <a:srgbClr val="000000"/>
                </a:solidFill>
                <a:effectLst/>
                <a:latin typeface="+mn-lt"/>
              </a:rPr>
              <a:t>  </a:t>
            </a:r>
            <a:r>
              <a:rPr kumimoji="0" lang="en-US" altLang="en-US" sz="1700" b="0" i="0" u="none" strike="noStrike" cap="none" normalizeH="0" baseline="0" dirty="0" smtClean="0">
                <a:ln>
                  <a:noFill/>
                </a:ln>
                <a:solidFill>
                  <a:schemeClr val="tx1"/>
                </a:solidFill>
                <a:effectLst/>
                <a:latin typeface="+mn-lt"/>
              </a:rPr>
              <a:t> </a:t>
            </a:r>
            <a:r>
              <a:rPr kumimoji="0" lang="en-US" altLang="en-US" sz="1700" b="0" i="0" u="none" strike="noStrike" cap="none" normalizeH="0" baseline="0" dirty="0">
                <a:ln>
                  <a:noFill/>
                </a:ln>
                <a:solidFill>
                  <a:schemeClr val="tx1"/>
                </a:solidFill>
                <a:effectLst/>
                <a:latin typeface="+mn-lt"/>
              </a:rPr>
              <a:t>                                   </a:t>
            </a:r>
            <a:br>
              <a:rPr kumimoji="0" lang="en-US" altLang="en-US" sz="1700" b="0" i="0" u="none" strike="noStrike" cap="none" normalizeH="0" baseline="0" dirty="0">
                <a:ln>
                  <a:noFill/>
                </a:ln>
                <a:solidFill>
                  <a:schemeClr val="tx1"/>
                </a:solidFill>
                <a:effectLst/>
                <a:latin typeface="+mn-lt"/>
              </a:rPr>
            </a:br>
            <a:endParaRPr kumimoji="0" lang="en-US" altLang="en-US" sz="1700" b="0" i="0" u="none" strike="noStrike" cap="none" normalizeH="0" baseline="0" dirty="0">
              <a:ln>
                <a:noFill/>
              </a:ln>
              <a:solidFill>
                <a:schemeClr val="tx1"/>
              </a:solidFill>
              <a:effectLst/>
              <a:latin typeface="+mn-lt"/>
            </a:endParaRPr>
          </a:p>
        </p:txBody>
      </p:sp>
      <p:pic>
        <p:nvPicPr>
          <p:cNvPr id="7172" name="Picture 4" descr="Git Commands">
            <a:extLst>
              <a:ext uri="{FF2B5EF4-FFF2-40B4-BE49-F238E27FC236}">
                <a16:creationId xmlns:a16="http://schemas.microsoft.com/office/drawing/2014/main" xmlns="" id="{183C090F-CBA1-4D76-2510-FE67303C6884}"/>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045800" y="2767255"/>
            <a:ext cx="5728858" cy="848142"/>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5">
            <a:extLst>
              <a:ext uri="{FF2B5EF4-FFF2-40B4-BE49-F238E27FC236}">
                <a16:creationId xmlns:a16="http://schemas.microsoft.com/office/drawing/2014/main" xmlns="" id="{AC2E83F4-D977-244E-9B4C-1160108BAB1E}"/>
              </a:ext>
            </a:extLst>
          </p:cNvPr>
          <p:cNvSpPr>
            <a:spLocks noChangeArrowheads="1"/>
          </p:cNvSpPr>
          <p:nvPr/>
        </p:nvSpPr>
        <p:spPr bwMode="auto">
          <a:xfrm>
            <a:off x="257529" y="4409706"/>
            <a:ext cx="4806840" cy="130805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err="1">
                <a:ln>
                  <a:noFill/>
                </a:ln>
                <a:solidFill>
                  <a:srgbClr val="610B4B"/>
                </a:solidFill>
                <a:effectLst/>
                <a:latin typeface="+mn-lt"/>
              </a:rPr>
              <a:t>Git</a:t>
            </a:r>
            <a:r>
              <a:rPr kumimoji="0" lang="en-US" altLang="en-US" sz="1700" b="0" i="0" u="none" strike="noStrike" cap="none" normalizeH="0" baseline="0" dirty="0">
                <a:ln>
                  <a:noFill/>
                </a:ln>
                <a:solidFill>
                  <a:srgbClr val="610B4B"/>
                </a:solidFill>
                <a:effectLst/>
                <a:latin typeface="+mn-lt"/>
              </a:rPr>
              <a:t> log Command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rgbClr val="333333"/>
                </a:solidFill>
                <a:effectLst/>
                <a:latin typeface="+mn-lt"/>
              </a:rPr>
              <a:t>This command is used to check the commit history.</a:t>
            </a:r>
            <a:endParaRPr kumimoji="0" lang="en-US" altLang="en-US" sz="17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dirty="0">
                <a:ln>
                  <a:noFill/>
                </a:ln>
                <a:solidFill>
                  <a:srgbClr val="333333"/>
                </a:solidFill>
                <a:effectLst/>
                <a:latin typeface="+mn-lt"/>
              </a:rPr>
              <a:t>Syntax</a:t>
            </a:r>
            <a:endParaRPr kumimoji="0" lang="en-US" altLang="en-US" sz="17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700" b="0" i="0" u="none" strike="noStrike" cap="none" normalizeH="0" baseline="0" dirty="0">
                <a:ln>
                  <a:noFill/>
                </a:ln>
                <a:solidFill>
                  <a:srgbClr val="000000"/>
                </a:solidFill>
                <a:effectLst/>
                <a:latin typeface="+mn-lt"/>
              </a:rPr>
              <a:t>$ </a:t>
            </a:r>
            <a:r>
              <a:rPr kumimoji="0" lang="en-US" altLang="en-US" sz="1700" b="0" i="0" u="none" strike="noStrike" cap="none" normalizeH="0" baseline="0" dirty="0" err="1">
                <a:ln>
                  <a:noFill/>
                </a:ln>
                <a:solidFill>
                  <a:srgbClr val="000000"/>
                </a:solidFill>
                <a:effectLst/>
                <a:latin typeface="+mn-lt"/>
              </a:rPr>
              <a:t>git</a:t>
            </a:r>
            <a:r>
              <a:rPr kumimoji="0" lang="en-US" altLang="en-US" sz="1700" b="0" i="0" u="none" strike="noStrike" cap="none" normalizeH="0" baseline="0" dirty="0">
                <a:ln>
                  <a:noFill/>
                </a:ln>
                <a:solidFill>
                  <a:srgbClr val="000000"/>
                </a:solidFill>
                <a:effectLst/>
                <a:latin typeface="+mn-lt"/>
              </a:rPr>
              <a:t> log  </a:t>
            </a:r>
            <a:r>
              <a:rPr kumimoji="0" lang="en-US" altLang="en-US" sz="1700" b="0" i="0" u="none" strike="noStrike" cap="none" normalizeH="0" baseline="0" dirty="0">
                <a:ln>
                  <a:noFill/>
                </a:ln>
                <a:solidFill>
                  <a:schemeClr val="tx1"/>
                </a:solidFill>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700" b="0" i="0" u="none" strike="noStrike" cap="none" normalizeH="0" baseline="0" dirty="0">
              <a:ln>
                <a:noFill/>
              </a:ln>
              <a:solidFill>
                <a:schemeClr val="tx1"/>
              </a:solidFill>
              <a:effectLst/>
              <a:latin typeface="+mn-lt"/>
            </a:endParaRPr>
          </a:p>
        </p:txBody>
      </p:sp>
      <p:pic>
        <p:nvPicPr>
          <p:cNvPr id="7174" name="Picture 6" descr="Git Commands">
            <a:extLst>
              <a:ext uri="{FF2B5EF4-FFF2-40B4-BE49-F238E27FC236}">
                <a16:creationId xmlns:a16="http://schemas.microsoft.com/office/drawing/2014/main" xmlns="" id="{BC99B19D-B7D9-07C9-C5D7-A3F3817AFCC0}"/>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140053" y="4333598"/>
            <a:ext cx="5629275" cy="142875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5690477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D8386171-E87D-46AB-8718-4CE2A88748B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26">
            <a:extLst>
              <a:ext uri="{FF2B5EF4-FFF2-40B4-BE49-F238E27FC236}">
                <a16:creationId xmlns:a16="http://schemas.microsoft.com/office/drawing/2014/main" xmlns="" id="{207CB456-8849-413C-8210-B663779A32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E513936D-D1EB-4E42-A97F-942BA1F3DF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xmlns="" id="{4BF1E0C0-5462-B29C-706E-0BC2609007A7}"/>
              </a:ext>
            </a:extLst>
          </p:cNvPr>
          <p:cNvSpPr txBox="1"/>
          <p:nvPr/>
        </p:nvSpPr>
        <p:spPr>
          <a:xfrm>
            <a:off x="1524000" y="1376363"/>
            <a:ext cx="9144000" cy="2521594"/>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7000" kern="1200">
                <a:solidFill>
                  <a:schemeClr val="tx1"/>
                </a:solidFill>
                <a:latin typeface="+mj-lt"/>
                <a:ea typeface="+mj-ea"/>
                <a:cs typeface="+mj-cs"/>
              </a:rPr>
              <a:t>Git Cheat Sheet</a:t>
            </a:r>
          </a:p>
        </p:txBody>
      </p:sp>
      <p:cxnSp>
        <p:nvCxnSpPr>
          <p:cNvPr id="18" name="Straight Connector 17">
            <a:extLst>
              <a:ext uri="{FF2B5EF4-FFF2-40B4-BE49-F238E27FC236}">
                <a16:creationId xmlns:a16="http://schemas.microsoft.com/office/drawing/2014/main" xmlns="" id="{AFA75EE9-0DE4-4982-A870-290AD61EAAD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3352800" y="4479276"/>
            <a:ext cx="54864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533378" y="4811150"/>
            <a:ext cx="7005711" cy="1200329"/>
          </a:xfrm>
          <a:prstGeom prst="rect">
            <a:avLst/>
          </a:prstGeom>
          <a:noFill/>
        </p:spPr>
        <p:txBody>
          <a:bodyPr wrap="square" rtlCol="0">
            <a:spAutoFit/>
          </a:bodyPr>
          <a:lstStyle/>
          <a:p>
            <a:r>
              <a:rPr lang="en-US" dirty="0" smtClean="0">
                <a:hlinkClick r:id="rId2"/>
              </a:rPr>
              <a:t>https://education.github.com/git-cheat-sheet-education.pdf</a:t>
            </a:r>
            <a:endParaRPr lang="en-US" dirty="0" smtClean="0"/>
          </a:p>
          <a:p>
            <a:r>
              <a:rPr lang="en-US" dirty="0" smtClean="0">
                <a:hlinkClick r:id="rId3"/>
              </a:rPr>
              <a:t>https://www.atlassian.com/git/tutorials/atlassian-git-cheatsheet</a:t>
            </a:r>
            <a:endParaRPr lang="en-US" dirty="0" smtClean="0"/>
          </a:p>
          <a:p>
            <a:r>
              <a:rPr lang="en-US" dirty="0" smtClean="0">
                <a:hlinkClick r:id="rId4"/>
              </a:rPr>
              <a:t>https://about.gitlab.com/images/press/git-cheat-sheet.pdf</a:t>
            </a:r>
            <a:endParaRPr lang="en-US" dirty="0" smtClean="0"/>
          </a:p>
          <a:p>
            <a:r>
              <a:rPr lang="en-US" dirty="0" smtClean="0"/>
              <a:t>And many more are available on internet</a:t>
            </a:r>
          </a:p>
        </p:txBody>
      </p:sp>
    </p:spTree>
    <p:extLst>
      <p:ext uri="{BB962C8B-B14F-4D97-AF65-F5344CB8AC3E}">
        <p14:creationId xmlns:p14="http://schemas.microsoft.com/office/powerpoint/2010/main" xmlns="" val="871094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4BF1E0C0-5462-B29C-706E-0BC2609007A7}"/>
              </a:ext>
            </a:extLst>
          </p:cNvPr>
          <p:cNvSpPr txBox="1"/>
          <p:nvPr/>
        </p:nvSpPr>
        <p:spPr>
          <a:xfrm>
            <a:off x="648929" y="629266"/>
            <a:ext cx="3505495" cy="162232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a:solidFill>
                  <a:schemeClr val="tx1"/>
                </a:solidFill>
                <a:latin typeface="+mj-lt"/>
                <a:ea typeface="+mj-ea"/>
                <a:cs typeface="+mj-cs"/>
              </a:rPr>
              <a:t>Git Branching Model</a:t>
            </a:r>
          </a:p>
        </p:txBody>
      </p:sp>
      <p:sp>
        <p:nvSpPr>
          <p:cNvPr id="3" name="TextBox 2">
            <a:extLst>
              <a:ext uri="{FF2B5EF4-FFF2-40B4-BE49-F238E27FC236}">
                <a16:creationId xmlns:a16="http://schemas.microsoft.com/office/drawing/2014/main" xmlns="" id="{8A88D2A1-A0AB-5480-D785-D38753BCBB74}"/>
              </a:ext>
            </a:extLst>
          </p:cNvPr>
          <p:cNvSpPr txBox="1"/>
          <p:nvPr/>
        </p:nvSpPr>
        <p:spPr>
          <a:xfrm>
            <a:off x="648931" y="2438400"/>
            <a:ext cx="3505494" cy="378541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700" b="0" i="0" dirty="0">
                <a:effectLst/>
              </a:rPr>
              <a:t>Git Flow / Git Branching Model</a:t>
            </a:r>
          </a:p>
          <a:p>
            <a:pPr indent="-228600">
              <a:lnSpc>
                <a:spcPct val="90000"/>
              </a:lnSpc>
              <a:spcAft>
                <a:spcPts val="600"/>
              </a:spcAft>
              <a:buFont typeface="Arial" panose="020B0604020202020204" pitchFamily="34" charset="0"/>
              <a:buChar char="•"/>
            </a:pPr>
            <a:r>
              <a:rPr lang="en-US" sz="1700" b="0" i="0" dirty="0">
                <a:effectLst/>
              </a:rPr>
              <a:t>Git flow is the set of guidelines that developers can follow when using Git. We cannot say these guidelines as rules. These are not the rules; it is a standard for an ideal project. So that a developer would easily understand the things.</a:t>
            </a:r>
          </a:p>
          <a:p>
            <a:pPr indent="-228600">
              <a:lnSpc>
                <a:spcPct val="90000"/>
              </a:lnSpc>
              <a:spcAft>
                <a:spcPts val="600"/>
              </a:spcAft>
              <a:buFont typeface="Arial" panose="020B0604020202020204" pitchFamily="34" charset="0"/>
              <a:buChar char="•"/>
            </a:pPr>
            <a:r>
              <a:rPr lang="en-US" sz="1700" b="0" i="0" dirty="0">
                <a:effectLst/>
              </a:rPr>
              <a:t>It is referred to as </a:t>
            </a:r>
            <a:r>
              <a:rPr lang="en-US" sz="1700" b="1" i="0" dirty="0">
                <a:effectLst/>
              </a:rPr>
              <a:t>Branching Model</a:t>
            </a:r>
            <a:r>
              <a:rPr lang="en-US" sz="1700" b="0" i="0" dirty="0">
                <a:effectLst/>
              </a:rPr>
              <a:t> by the developers and works as a central repository for a project. Developers work and push their work to different branches of the main repository.</a:t>
            </a:r>
          </a:p>
        </p:txBody>
      </p:sp>
      <p:sp>
        <p:nvSpPr>
          <p:cNvPr id="12" name="Rectangle 11">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xmlns="" id="{5AB730EC-3DA0-1FF2-2DF9-B850BC5AC0F1}"/>
              </a:ext>
            </a:extLst>
          </p:cNvPr>
          <p:cNvPicPr>
            <a:picLocks noChangeAspect="1"/>
          </p:cNvPicPr>
          <p:nvPr/>
        </p:nvPicPr>
        <p:blipFill>
          <a:blip r:embed="rId2"/>
          <a:stretch>
            <a:fillRect/>
          </a:stretch>
        </p:blipFill>
        <p:spPr>
          <a:xfrm>
            <a:off x="6234557" y="821661"/>
            <a:ext cx="4361940" cy="5239568"/>
          </a:xfrm>
          <a:prstGeom prst="rect">
            <a:avLst/>
          </a:prstGeom>
          <a:effectLst/>
        </p:spPr>
      </p:pic>
    </p:spTree>
    <p:extLst>
      <p:ext uri="{BB962C8B-B14F-4D97-AF65-F5344CB8AC3E}">
        <p14:creationId xmlns:p14="http://schemas.microsoft.com/office/powerpoint/2010/main" xmlns="" val="6257098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4BF1E0C0-5462-B29C-706E-0BC2609007A7}"/>
              </a:ext>
            </a:extLst>
          </p:cNvPr>
          <p:cNvSpPr txBox="1"/>
          <p:nvPr/>
        </p:nvSpPr>
        <p:spPr>
          <a:xfrm>
            <a:off x="511995" y="61648"/>
            <a:ext cx="11168009" cy="769441"/>
          </a:xfrm>
          <a:prstGeom prst="rect">
            <a:avLst/>
          </a:prstGeom>
          <a:noFill/>
        </p:spPr>
        <p:txBody>
          <a:bodyPr wrap="square" rtlCol="0">
            <a:spAutoFit/>
          </a:bodyPr>
          <a:lstStyle/>
          <a:p>
            <a:r>
              <a:rPr lang="en-US" sz="4400" dirty="0"/>
              <a:t>Git Branches</a:t>
            </a:r>
            <a:endParaRPr lang="en-IN" sz="4400" dirty="0"/>
          </a:p>
        </p:txBody>
      </p:sp>
      <p:sp>
        <p:nvSpPr>
          <p:cNvPr id="3" name="TextBox 2">
            <a:extLst>
              <a:ext uri="{FF2B5EF4-FFF2-40B4-BE49-F238E27FC236}">
                <a16:creationId xmlns:a16="http://schemas.microsoft.com/office/drawing/2014/main" xmlns="" id="{29D80903-C0E4-3970-5456-1F4F1D1A44BF}"/>
              </a:ext>
            </a:extLst>
          </p:cNvPr>
          <p:cNvSpPr txBox="1"/>
          <p:nvPr/>
        </p:nvSpPr>
        <p:spPr>
          <a:xfrm>
            <a:off x="511995" y="974582"/>
            <a:ext cx="6096000" cy="2862322"/>
          </a:xfrm>
          <a:prstGeom prst="rect">
            <a:avLst/>
          </a:prstGeom>
          <a:noFill/>
        </p:spPr>
        <p:txBody>
          <a:bodyPr wrap="square">
            <a:spAutoFit/>
          </a:bodyPr>
          <a:lstStyle/>
          <a:p>
            <a:pPr algn="just"/>
            <a:r>
              <a:rPr lang="en-US" b="0" i="0" dirty="0">
                <a:solidFill>
                  <a:srgbClr val="333333"/>
                </a:solidFill>
                <a:effectLst/>
              </a:rPr>
              <a:t>There are different types of branches in a project. According to the standard branching strategy and release management, there can be following types of branches:</a:t>
            </a:r>
          </a:p>
          <a:p>
            <a:pPr algn="just">
              <a:buFont typeface="Arial" panose="020B0604020202020204" pitchFamily="34" charset="0"/>
              <a:buChar char="•"/>
            </a:pPr>
            <a:r>
              <a:rPr lang="en-US" b="1" i="0" dirty="0">
                <a:solidFill>
                  <a:srgbClr val="000000"/>
                </a:solidFill>
                <a:effectLst/>
              </a:rPr>
              <a:t>Master</a:t>
            </a:r>
            <a:endParaRPr lang="en-US" b="0" i="0" dirty="0">
              <a:solidFill>
                <a:srgbClr val="000000"/>
              </a:solidFill>
              <a:effectLst/>
            </a:endParaRPr>
          </a:p>
          <a:p>
            <a:pPr algn="just">
              <a:buFont typeface="Arial" panose="020B0604020202020204" pitchFamily="34" charset="0"/>
              <a:buChar char="•"/>
            </a:pPr>
            <a:r>
              <a:rPr lang="en-US" b="1" i="0" dirty="0">
                <a:solidFill>
                  <a:srgbClr val="000000"/>
                </a:solidFill>
                <a:effectLst/>
              </a:rPr>
              <a:t>Develop</a:t>
            </a:r>
            <a:endParaRPr lang="en-US" b="0" i="0" dirty="0">
              <a:solidFill>
                <a:srgbClr val="000000"/>
              </a:solidFill>
              <a:effectLst/>
            </a:endParaRPr>
          </a:p>
          <a:p>
            <a:pPr algn="just">
              <a:buFont typeface="Arial" panose="020B0604020202020204" pitchFamily="34" charset="0"/>
              <a:buChar char="•"/>
            </a:pPr>
            <a:r>
              <a:rPr lang="en-US" b="1" i="0" dirty="0">
                <a:solidFill>
                  <a:srgbClr val="000000"/>
                </a:solidFill>
                <a:effectLst/>
              </a:rPr>
              <a:t>Hotfixes</a:t>
            </a:r>
            <a:endParaRPr lang="en-US" b="0" i="0" dirty="0">
              <a:solidFill>
                <a:srgbClr val="000000"/>
              </a:solidFill>
              <a:effectLst/>
            </a:endParaRPr>
          </a:p>
          <a:p>
            <a:pPr algn="just">
              <a:buFont typeface="Arial" panose="020B0604020202020204" pitchFamily="34" charset="0"/>
              <a:buChar char="•"/>
            </a:pPr>
            <a:r>
              <a:rPr lang="en-US" b="1" i="0" dirty="0">
                <a:solidFill>
                  <a:srgbClr val="000000"/>
                </a:solidFill>
                <a:effectLst/>
              </a:rPr>
              <a:t>Release branches</a:t>
            </a:r>
            <a:endParaRPr lang="en-US" b="0" i="0" dirty="0">
              <a:solidFill>
                <a:srgbClr val="000000"/>
              </a:solidFill>
              <a:effectLst/>
            </a:endParaRPr>
          </a:p>
          <a:p>
            <a:pPr algn="just">
              <a:buFont typeface="Arial" panose="020B0604020202020204" pitchFamily="34" charset="0"/>
              <a:buChar char="•"/>
            </a:pPr>
            <a:r>
              <a:rPr lang="en-US" b="1" i="0" dirty="0">
                <a:solidFill>
                  <a:srgbClr val="000000"/>
                </a:solidFill>
                <a:effectLst/>
              </a:rPr>
              <a:t>Feature branches</a:t>
            </a:r>
            <a:endParaRPr lang="en-US" b="0" i="0" dirty="0">
              <a:solidFill>
                <a:srgbClr val="000000"/>
              </a:solidFill>
              <a:effectLst/>
            </a:endParaRPr>
          </a:p>
          <a:p>
            <a:pPr algn="just"/>
            <a:r>
              <a:rPr lang="en-US" b="0" i="0" dirty="0">
                <a:solidFill>
                  <a:srgbClr val="333333"/>
                </a:solidFill>
                <a:effectLst/>
              </a:rPr>
              <a:t>Every branch has its meaning and standard. Let's understand each branch and its usage.</a:t>
            </a:r>
          </a:p>
        </p:txBody>
      </p:sp>
      <p:sp>
        <p:nvSpPr>
          <p:cNvPr id="5" name="TextBox 4">
            <a:extLst>
              <a:ext uri="{FF2B5EF4-FFF2-40B4-BE49-F238E27FC236}">
                <a16:creationId xmlns:a16="http://schemas.microsoft.com/office/drawing/2014/main" xmlns="" id="{29CE4DF4-C933-CFD2-7DE0-CEE90AA31215}"/>
              </a:ext>
            </a:extLst>
          </p:cNvPr>
          <p:cNvSpPr txBox="1"/>
          <p:nvPr/>
        </p:nvSpPr>
        <p:spPr>
          <a:xfrm>
            <a:off x="511995" y="4127250"/>
            <a:ext cx="6096000" cy="1477328"/>
          </a:xfrm>
          <a:prstGeom prst="rect">
            <a:avLst/>
          </a:prstGeom>
          <a:noFill/>
        </p:spPr>
        <p:txBody>
          <a:bodyPr wrap="square">
            <a:spAutoFit/>
          </a:bodyPr>
          <a:lstStyle/>
          <a:p>
            <a:pPr algn="just"/>
            <a:r>
              <a:rPr lang="en-US" b="0" i="0" dirty="0">
                <a:solidFill>
                  <a:srgbClr val="610B38"/>
                </a:solidFill>
                <a:effectLst/>
              </a:rPr>
              <a:t>The Main Branches</a:t>
            </a:r>
          </a:p>
          <a:p>
            <a:pPr algn="just"/>
            <a:r>
              <a:rPr lang="en-US" b="0" i="0" dirty="0">
                <a:solidFill>
                  <a:srgbClr val="333333"/>
                </a:solidFill>
                <a:effectLst/>
              </a:rPr>
              <a:t>Two of the branching model's branches are considered as main branches of the project. These branches are as follows:</a:t>
            </a:r>
          </a:p>
          <a:p>
            <a:pPr algn="just">
              <a:buFont typeface="Arial" panose="020B0604020202020204" pitchFamily="34" charset="0"/>
              <a:buChar char="•"/>
            </a:pPr>
            <a:r>
              <a:rPr lang="en-US" b="1" i="0" dirty="0">
                <a:solidFill>
                  <a:srgbClr val="000000"/>
                </a:solidFill>
                <a:effectLst/>
              </a:rPr>
              <a:t>master</a:t>
            </a:r>
            <a:endParaRPr lang="en-US" b="0" i="0" dirty="0">
              <a:solidFill>
                <a:srgbClr val="000000"/>
              </a:solidFill>
              <a:effectLst/>
            </a:endParaRPr>
          </a:p>
          <a:p>
            <a:pPr algn="just">
              <a:buFont typeface="Arial" panose="020B0604020202020204" pitchFamily="34" charset="0"/>
              <a:buChar char="•"/>
            </a:pPr>
            <a:r>
              <a:rPr lang="en-US" b="1" i="0" dirty="0">
                <a:solidFill>
                  <a:srgbClr val="000000"/>
                </a:solidFill>
                <a:effectLst/>
              </a:rPr>
              <a:t>develop</a:t>
            </a:r>
            <a:endParaRPr lang="en-US" b="0" i="0" dirty="0">
              <a:solidFill>
                <a:srgbClr val="000000"/>
              </a:solidFill>
              <a:effectLst/>
            </a:endParaRPr>
          </a:p>
        </p:txBody>
      </p:sp>
      <p:pic>
        <p:nvPicPr>
          <p:cNvPr id="6" name="Picture 5">
            <a:extLst>
              <a:ext uri="{FF2B5EF4-FFF2-40B4-BE49-F238E27FC236}">
                <a16:creationId xmlns:a16="http://schemas.microsoft.com/office/drawing/2014/main" xmlns="" id="{1706417A-4107-BC43-E368-87DE5D6DBA48}"/>
              </a:ext>
            </a:extLst>
          </p:cNvPr>
          <p:cNvPicPr>
            <a:picLocks noChangeAspect="1"/>
          </p:cNvPicPr>
          <p:nvPr/>
        </p:nvPicPr>
        <p:blipFill>
          <a:blip r:embed="rId2"/>
          <a:stretch>
            <a:fillRect/>
          </a:stretch>
        </p:blipFill>
        <p:spPr>
          <a:xfrm>
            <a:off x="6095999" y="766762"/>
            <a:ext cx="4762500" cy="5324475"/>
          </a:xfrm>
          <a:prstGeom prst="rect">
            <a:avLst/>
          </a:prstGeom>
        </p:spPr>
      </p:pic>
    </p:spTree>
    <p:extLst>
      <p:ext uri="{BB962C8B-B14F-4D97-AF65-F5344CB8AC3E}">
        <p14:creationId xmlns:p14="http://schemas.microsoft.com/office/powerpoint/2010/main" xmlns="" val="1355507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4BF1E0C0-5462-B29C-706E-0BC2609007A7}"/>
              </a:ext>
            </a:extLst>
          </p:cNvPr>
          <p:cNvSpPr txBox="1"/>
          <p:nvPr/>
        </p:nvSpPr>
        <p:spPr>
          <a:xfrm>
            <a:off x="511995" y="61648"/>
            <a:ext cx="11168009" cy="769441"/>
          </a:xfrm>
          <a:prstGeom prst="rect">
            <a:avLst/>
          </a:prstGeom>
          <a:noFill/>
        </p:spPr>
        <p:txBody>
          <a:bodyPr wrap="square" rtlCol="0">
            <a:spAutoFit/>
          </a:bodyPr>
          <a:lstStyle/>
          <a:p>
            <a:r>
              <a:rPr lang="en-US" sz="4400" dirty="0"/>
              <a:t>Git Branches</a:t>
            </a:r>
            <a:endParaRPr lang="en-IN" sz="4400" dirty="0"/>
          </a:p>
        </p:txBody>
      </p:sp>
      <p:sp>
        <p:nvSpPr>
          <p:cNvPr id="2" name="Rectangle 1">
            <a:extLst>
              <a:ext uri="{FF2B5EF4-FFF2-40B4-BE49-F238E27FC236}">
                <a16:creationId xmlns:a16="http://schemas.microsoft.com/office/drawing/2014/main" xmlns="" id="{007570EB-B11E-303B-7BA5-63A0E368150F}"/>
              </a:ext>
            </a:extLst>
          </p:cNvPr>
          <p:cNvSpPr>
            <a:spLocks noChangeArrowheads="1"/>
          </p:cNvSpPr>
          <p:nvPr/>
        </p:nvSpPr>
        <p:spPr bwMode="auto">
          <a:xfrm>
            <a:off x="304801" y="996292"/>
            <a:ext cx="11495313" cy="4770537"/>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610B4B"/>
                </a:solidFill>
                <a:effectLst/>
                <a:latin typeface="+mn-lt"/>
              </a:rPr>
              <a:t>Master Branch</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mn-lt"/>
              </a:rPr>
              <a:t>The master branch is the main branch of the project that contains all the history of final changes. </a:t>
            </a:r>
            <a:r>
              <a:rPr kumimoji="0" lang="en-US" altLang="en-US" sz="1600" b="0" i="0" u="none" strike="noStrike" cap="none" normalizeH="0" baseline="0" dirty="0" smtClean="0">
                <a:ln>
                  <a:noFill/>
                </a:ln>
                <a:solidFill>
                  <a:srgbClr val="333333"/>
                </a:solidFill>
                <a:effectLst/>
                <a:latin typeface="+mn-lt"/>
              </a:rPr>
              <a:t> </a:t>
            </a:r>
            <a:r>
              <a:rPr kumimoji="0" lang="en-US" altLang="en-US" sz="1600" b="0" i="0" u="none" strike="noStrike" cap="none" normalizeH="0" baseline="0" dirty="0">
                <a:ln>
                  <a:noFill/>
                </a:ln>
                <a:solidFill>
                  <a:srgbClr val="333333"/>
                </a:solidFill>
                <a:effectLst/>
                <a:latin typeface="+mn-lt"/>
              </a:rPr>
              <a:t>The master branch contains the source code of HEAD that always reflects a final version of the project.</a:t>
            </a:r>
            <a:endParaRPr kumimoji="0" lang="en-US" altLang="en-US" sz="1600"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mn-lt"/>
              </a:rPr>
              <a:t>Your local repository has its master branch that always up to date with the master of a remote repository.</a:t>
            </a:r>
            <a:endParaRPr kumimoji="0" lang="en-US" altLang="en-US" sz="1600"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610B4B"/>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610B4B"/>
                </a:solidFill>
                <a:effectLst/>
                <a:latin typeface="+mn-lt"/>
              </a:rPr>
              <a:t>Develop Branch</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mn-lt"/>
              </a:rPr>
              <a:t>It is parallel to the master branch. </a:t>
            </a:r>
            <a:r>
              <a:rPr kumimoji="0" lang="en-US" altLang="en-US" sz="1600" b="0" i="0" u="none" strike="noStrike" cap="none" normalizeH="0" baseline="0" dirty="0" smtClean="0">
                <a:ln>
                  <a:noFill/>
                </a:ln>
                <a:solidFill>
                  <a:srgbClr val="333333"/>
                </a:solidFill>
                <a:effectLst/>
                <a:latin typeface="+mn-lt"/>
              </a:rPr>
              <a:t>This </a:t>
            </a:r>
            <a:r>
              <a:rPr kumimoji="0" lang="en-US" altLang="en-US" sz="1600" b="0" i="0" u="none" strike="noStrike" cap="none" normalizeH="0" baseline="0" dirty="0">
                <a:ln>
                  <a:noFill/>
                </a:ln>
                <a:solidFill>
                  <a:srgbClr val="333333"/>
                </a:solidFill>
                <a:effectLst/>
                <a:latin typeface="+mn-lt"/>
              </a:rPr>
              <a:t>branch contains the latest delivered development changes for the next release. It has the final source code for the release. It is also called as a "</a:t>
            </a:r>
            <a:r>
              <a:rPr kumimoji="0" lang="en-US" altLang="en-US" sz="1600" b="1" i="0" u="none" strike="noStrike" cap="none" normalizeH="0" baseline="0" dirty="0">
                <a:ln>
                  <a:noFill/>
                </a:ln>
                <a:solidFill>
                  <a:srgbClr val="333333"/>
                </a:solidFill>
                <a:effectLst/>
                <a:latin typeface="+mn-lt"/>
              </a:rPr>
              <a:t>integration branch</a:t>
            </a:r>
            <a:r>
              <a:rPr kumimoji="0" lang="en-US" altLang="en-US" sz="1600" b="0" i="0" u="none" strike="noStrike" cap="none" normalizeH="0" baseline="0" dirty="0">
                <a:ln>
                  <a:noFill/>
                </a:ln>
                <a:solidFill>
                  <a:srgbClr val="333333"/>
                </a:solidFill>
                <a:effectLst/>
                <a:latin typeface="+mn-lt"/>
              </a:rPr>
              <a:t>."</a:t>
            </a:r>
            <a:endParaRPr kumimoji="0" lang="en-US" altLang="en-US" sz="1600"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mn-lt"/>
              </a:rPr>
              <a:t>When the develop branch reaches a stable point and is ready to release, it should be merged with master and tagged with a release version.</a:t>
            </a:r>
            <a:endParaRPr kumimoji="0" lang="en-US" altLang="en-US" sz="1600" b="0" i="0" u="none" strike="noStrike" cap="none" normalizeH="0" baseline="0" dirty="0">
              <a:ln>
                <a:noFill/>
              </a:ln>
              <a:solidFill>
                <a:srgbClr val="610B38"/>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610B38"/>
                </a:solidFill>
                <a:effectLst/>
                <a:latin typeface="+mn-lt"/>
              </a:rPr>
              <a:t>Supportive Branches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mn-lt"/>
              </a:rPr>
              <a:t>The development model needs a variety of supporting branches for the parallel development, tracking of features, assist in quick fixing and release, and other problems. These branches have a limited lifetime and are removed after the uses.</a:t>
            </a:r>
            <a:endParaRPr kumimoji="0" lang="en-US" altLang="en-US" sz="1600"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mn-lt"/>
              </a:rPr>
              <a:t>The different types of supportive branches, we may use are as follows:</a:t>
            </a:r>
            <a:endParaRPr kumimoji="0" lang="en-US" altLang="en-US" sz="1600"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rgbClr val="000000"/>
                </a:solidFill>
                <a:effectLst/>
                <a:latin typeface="+mn-lt"/>
              </a:rPr>
              <a:t>Feature branches</a:t>
            </a:r>
            <a:endParaRPr kumimoji="0" lang="en-US" altLang="en-US" sz="16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rgbClr val="000000"/>
                </a:solidFill>
                <a:effectLst/>
                <a:latin typeface="+mn-lt"/>
              </a:rPr>
              <a:t>Release branches</a:t>
            </a:r>
            <a:endParaRPr kumimoji="0" lang="en-US" altLang="en-US" sz="16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rgbClr val="000000"/>
                </a:solidFill>
                <a:effectLst/>
                <a:latin typeface="+mn-lt"/>
              </a:rPr>
              <a:t>Hotfix branches</a:t>
            </a:r>
            <a:endParaRPr kumimoji="0" lang="en-US" altLang="en-US" sz="1600" b="0" i="0" u="none" strike="noStrike" cap="none" normalizeH="0" baseline="0" dirty="0">
              <a:ln>
                <a:noFill/>
              </a:ln>
              <a:solidFill>
                <a:srgbClr val="333333"/>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mn-lt"/>
              </a:rPr>
              <a:t>Each of these branches is made for a specific purpose and have some merge targets. These branches are significant for a technical perspective.</a:t>
            </a:r>
            <a:endParaRPr kumimoji="0" lang="en-US" altLang="en-US" sz="16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xmlns="" val="1781779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A3EF3FC4-6A2B-82CC-C8BD-D6DCBA965328}"/>
              </a:ext>
            </a:extLst>
          </p:cNvPr>
          <p:cNvSpPr txBox="1"/>
          <p:nvPr/>
        </p:nvSpPr>
        <p:spPr>
          <a:xfrm>
            <a:off x="1653363" y="365760"/>
            <a:ext cx="9367203" cy="118872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a:solidFill>
                  <a:schemeClr val="tx1"/>
                </a:solidFill>
                <a:latin typeface="+mj-lt"/>
                <a:ea typeface="+mj-ea"/>
                <a:cs typeface="+mj-cs"/>
              </a:rPr>
              <a:t>Disadvantage of Waterfall Model</a:t>
            </a:r>
          </a:p>
        </p:txBody>
      </p:sp>
      <p:sp>
        <p:nvSpPr>
          <p:cNvPr id="15" name="Freeform: Shape 8">
            <a:extLst>
              <a:ext uri="{FF2B5EF4-FFF2-40B4-BE49-F238E27FC236}">
                <a16:creationId xmlns:a16="http://schemas.microsoft.com/office/drawing/2014/main" xmlns="" id="{7CB4857B-ED7C-444D-9F04-2F885114A1C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0">
            <a:extLst>
              <a:ext uri="{FF2B5EF4-FFF2-40B4-BE49-F238E27FC236}">
                <a16:creationId xmlns:a16="http://schemas.microsoft.com/office/drawing/2014/main" xmlns="" id="{D18046FB-44EA-4FD8-A585-EA09A319B2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2">
            <a:extLst>
              <a:ext uri="{FF2B5EF4-FFF2-40B4-BE49-F238E27FC236}">
                <a16:creationId xmlns:a16="http://schemas.microsoft.com/office/drawing/2014/main" xmlns="" id="{479F5F2B-8B58-4140-AE6A-51F6C67B18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xmlns="" id="{572BCBE5-DF9C-D037-CB3D-ED565F5144C3}"/>
              </a:ext>
            </a:extLst>
          </p:cNvPr>
          <p:cNvSpPr txBox="1"/>
          <p:nvPr/>
        </p:nvSpPr>
        <p:spPr>
          <a:xfrm>
            <a:off x="1653363" y="2176272"/>
            <a:ext cx="9367204" cy="404164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400" b="0" i="0" dirty="0">
                <a:effectLst/>
              </a:rPr>
              <a:t>Working software is produced almost at the end</a:t>
            </a:r>
          </a:p>
          <a:p>
            <a:pPr indent="-228600">
              <a:lnSpc>
                <a:spcPct val="90000"/>
              </a:lnSpc>
              <a:spcAft>
                <a:spcPts val="600"/>
              </a:spcAft>
              <a:buFont typeface="Arial" panose="020B0604020202020204" pitchFamily="34" charset="0"/>
              <a:buChar char="•"/>
            </a:pPr>
            <a:endParaRPr lang="en-US" sz="2400" b="0" i="0" dirty="0">
              <a:effectLst/>
            </a:endParaRPr>
          </a:p>
          <a:p>
            <a:pPr indent="-228600">
              <a:lnSpc>
                <a:spcPct val="90000"/>
              </a:lnSpc>
              <a:spcAft>
                <a:spcPts val="600"/>
              </a:spcAft>
              <a:buFont typeface="Arial" panose="020B0604020202020204" pitchFamily="34" charset="0"/>
              <a:buChar char="•"/>
            </a:pPr>
            <a:r>
              <a:rPr lang="en-US" sz="2400" b="0" i="0" dirty="0">
                <a:effectLst/>
              </a:rPr>
              <a:t>Lot of uncertainty causes high amount of risk</a:t>
            </a:r>
          </a:p>
          <a:p>
            <a:pPr indent="-228600">
              <a:lnSpc>
                <a:spcPct val="90000"/>
              </a:lnSpc>
              <a:spcAft>
                <a:spcPts val="600"/>
              </a:spcAft>
              <a:buFont typeface="Arial" panose="020B0604020202020204" pitchFamily="34" charset="0"/>
              <a:buChar char="•"/>
            </a:pPr>
            <a:endParaRPr lang="en-US" sz="2400" b="0" i="0" dirty="0">
              <a:effectLst/>
            </a:endParaRPr>
          </a:p>
          <a:p>
            <a:pPr indent="-228600">
              <a:lnSpc>
                <a:spcPct val="90000"/>
              </a:lnSpc>
              <a:spcAft>
                <a:spcPts val="600"/>
              </a:spcAft>
              <a:buFont typeface="Arial" panose="020B0604020202020204" pitchFamily="34" charset="0"/>
              <a:buChar char="•"/>
            </a:pPr>
            <a:r>
              <a:rPr lang="en-US" sz="2400" b="0" i="0" dirty="0">
                <a:effectLst/>
              </a:rPr>
              <a:t>Not a good model for complex and long ongoing projects</a:t>
            </a:r>
          </a:p>
          <a:p>
            <a:pPr indent="-228600">
              <a:lnSpc>
                <a:spcPct val="90000"/>
              </a:lnSpc>
              <a:spcAft>
                <a:spcPts val="600"/>
              </a:spcAft>
              <a:buFont typeface="Arial" panose="020B0604020202020204" pitchFamily="34" charset="0"/>
              <a:buChar char="•"/>
            </a:pPr>
            <a:endParaRPr lang="en-US" sz="2400" b="0" i="0" dirty="0">
              <a:effectLst/>
            </a:endParaRPr>
          </a:p>
          <a:p>
            <a:pPr indent="-228600">
              <a:lnSpc>
                <a:spcPct val="90000"/>
              </a:lnSpc>
              <a:spcAft>
                <a:spcPts val="600"/>
              </a:spcAft>
              <a:buFont typeface="Arial" panose="020B0604020202020204" pitchFamily="34" charset="0"/>
              <a:buChar char="•"/>
            </a:pPr>
            <a:r>
              <a:rPr lang="en-US" sz="2400" b="0" i="0" dirty="0">
                <a:effectLst/>
              </a:rPr>
              <a:t>Not a recommended model for moderate to high risk of changing requirements kind of projects</a:t>
            </a:r>
          </a:p>
          <a:p>
            <a:pPr indent="-228600">
              <a:lnSpc>
                <a:spcPct val="90000"/>
              </a:lnSpc>
              <a:spcAft>
                <a:spcPts val="600"/>
              </a:spcAft>
              <a:buFont typeface="Arial" panose="020B0604020202020204" pitchFamily="34" charset="0"/>
              <a:buChar char="•"/>
            </a:pPr>
            <a:endParaRPr lang="en-US" sz="2400" b="0" i="0" dirty="0">
              <a:effectLst/>
            </a:endParaRPr>
          </a:p>
          <a:p>
            <a:pPr indent="-228600">
              <a:lnSpc>
                <a:spcPct val="90000"/>
              </a:lnSpc>
              <a:spcAft>
                <a:spcPts val="600"/>
              </a:spcAft>
              <a:buFont typeface="Arial" panose="020B0604020202020204" pitchFamily="34" charset="0"/>
              <a:buChar char="•"/>
            </a:pPr>
            <a:r>
              <a:rPr lang="en-US" sz="2400" b="0" i="0" dirty="0">
                <a:effectLst/>
              </a:rPr>
              <a:t>Difficult or cannot accommodate changing requirements</a:t>
            </a:r>
            <a:endParaRPr lang="en-US" sz="2400" dirty="0"/>
          </a:p>
        </p:txBody>
      </p:sp>
    </p:spTree>
    <p:extLst>
      <p:ext uri="{BB962C8B-B14F-4D97-AF65-F5344CB8AC3E}">
        <p14:creationId xmlns:p14="http://schemas.microsoft.com/office/powerpoint/2010/main" xmlns="" val="23581753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4BF1E0C0-5462-B29C-706E-0BC2609007A7}"/>
              </a:ext>
            </a:extLst>
          </p:cNvPr>
          <p:cNvSpPr txBox="1"/>
          <p:nvPr/>
        </p:nvSpPr>
        <p:spPr>
          <a:xfrm>
            <a:off x="511995" y="61648"/>
            <a:ext cx="11168009" cy="769441"/>
          </a:xfrm>
          <a:prstGeom prst="rect">
            <a:avLst/>
          </a:prstGeom>
          <a:noFill/>
        </p:spPr>
        <p:txBody>
          <a:bodyPr wrap="square" rtlCol="0">
            <a:spAutoFit/>
          </a:bodyPr>
          <a:lstStyle/>
          <a:p>
            <a:r>
              <a:rPr lang="en-US" sz="4400" dirty="0"/>
              <a:t>Git Branches</a:t>
            </a:r>
            <a:endParaRPr lang="en-IN" sz="4400" dirty="0"/>
          </a:p>
        </p:txBody>
      </p:sp>
      <p:sp>
        <p:nvSpPr>
          <p:cNvPr id="8" name="TextBox 7">
            <a:extLst>
              <a:ext uri="{FF2B5EF4-FFF2-40B4-BE49-F238E27FC236}">
                <a16:creationId xmlns:a16="http://schemas.microsoft.com/office/drawing/2014/main" xmlns="" id="{9EA22AA8-65C4-7EBD-C9EF-4BFCF4F87E80}"/>
              </a:ext>
            </a:extLst>
          </p:cNvPr>
          <p:cNvSpPr txBox="1"/>
          <p:nvPr/>
        </p:nvSpPr>
        <p:spPr>
          <a:xfrm>
            <a:off x="511995" y="1360068"/>
            <a:ext cx="7761148" cy="1200329"/>
          </a:xfrm>
          <a:prstGeom prst="rect">
            <a:avLst/>
          </a:prstGeom>
          <a:noFill/>
        </p:spPr>
        <p:txBody>
          <a:bodyPr wrap="square">
            <a:spAutoFit/>
          </a:bodyPr>
          <a:lstStyle/>
          <a:p>
            <a:pPr algn="just"/>
            <a:r>
              <a:rPr lang="en-US" b="0" i="0" dirty="0">
                <a:solidFill>
                  <a:srgbClr val="610B4B"/>
                </a:solidFill>
                <a:effectLst/>
              </a:rPr>
              <a:t>Feature Branches</a:t>
            </a:r>
          </a:p>
          <a:p>
            <a:pPr algn="just"/>
            <a:r>
              <a:rPr lang="en-US" b="0" i="0" dirty="0">
                <a:solidFill>
                  <a:srgbClr val="333333"/>
                </a:solidFill>
                <a:effectLst/>
              </a:rPr>
              <a:t>Feature branches can be considered as topic branches. It is used to develop a new feature for the next version of the project. The existence of this branch is limited; it is deleted after its feature has been merged with develop branch.</a:t>
            </a:r>
          </a:p>
        </p:txBody>
      </p:sp>
      <p:pic>
        <p:nvPicPr>
          <p:cNvPr id="3" name="Picture 2" descr="Git Flow">
            <a:extLst>
              <a:ext uri="{FF2B5EF4-FFF2-40B4-BE49-F238E27FC236}">
                <a16:creationId xmlns:a16="http://schemas.microsoft.com/office/drawing/2014/main" xmlns="" id="{58B18704-D085-7C08-4A21-447E716DDE44}"/>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008609" y="446368"/>
            <a:ext cx="3057525" cy="5715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2489528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4BF1E0C0-5462-B29C-706E-0BC2609007A7}"/>
              </a:ext>
            </a:extLst>
          </p:cNvPr>
          <p:cNvSpPr txBox="1"/>
          <p:nvPr/>
        </p:nvSpPr>
        <p:spPr>
          <a:xfrm>
            <a:off x="511995" y="61648"/>
            <a:ext cx="11168009" cy="769441"/>
          </a:xfrm>
          <a:prstGeom prst="rect">
            <a:avLst/>
          </a:prstGeom>
          <a:noFill/>
        </p:spPr>
        <p:txBody>
          <a:bodyPr wrap="square" rtlCol="0">
            <a:spAutoFit/>
          </a:bodyPr>
          <a:lstStyle/>
          <a:p>
            <a:r>
              <a:rPr lang="en-US" sz="4400" dirty="0"/>
              <a:t>Git Branches</a:t>
            </a:r>
            <a:endParaRPr lang="en-IN" sz="4400" dirty="0"/>
          </a:p>
        </p:txBody>
      </p:sp>
      <p:sp>
        <p:nvSpPr>
          <p:cNvPr id="4" name="TextBox 3">
            <a:extLst>
              <a:ext uri="{FF2B5EF4-FFF2-40B4-BE49-F238E27FC236}">
                <a16:creationId xmlns:a16="http://schemas.microsoft.com/office/drawing/2014/main" xmlns="" id="{76FC2990-3F78-8DF9-D1B7-B9C8156BDF70}"/>
              </a:ext>
            </a:extLst>
          </p:cNvPr>
          <p:cNvSpPr txBox="1"/>
          <p:nvPr/>
        </p:nvSpPr>
        <p:spPr>
          <a:xfrm>
            <a:off x="511995" y="960682"/>
            <a:ext cx="10972434" cy="1754326"/>
          </a:xfrm>
          <a:prstGeom prst="rect">
            <a:avLst/>
          </a:prstGeom>
          <a:noFill/>
        </p:spPr>
        <p:txBody>
          <a:bodyPr wrap="square">
            <a:spAutoFit/>
          </a:bodyPr>
          <a:lstStyle/>
          <a:p>
            <a:pPr algn="just"/>
            <a:r>
              <a:rPr lang="en-US" b="0" i="0" dirty="0">
                <a:solidFill>
                  <a:srgbClr val="610B4B"/>
                </a:solidFill>
                <a:effectLst/>
              </a:rPr>
              <a:t>Release Branches</a:t>
            </a:r>
          </a:p>
          <a:p>
            <a:pPr algn="just"/>
            <a:r>
              <a:rPr lang="en-US" b="0" i="0" dirty="0">
                <a:solidFill>
                  <a:srgbClr val="333333"/>
                </a:solidFill>
                <a:effectLst/>
              </a:rPr>
              <a:t>The release branch is created for the support of a new version release. Senior developers will create a release branch. The release branch will contain the predetermined amount of the feature branch. The release branch should be deployed to a staging server for testing.</a:t>
            </a:r>
          </a:p>
          <a:p>
            <a:pPr algn="just"/>
            <a:r>
              <a:rPr lang="en-US" b="0" i="0" dirty="0">
                <a:solidFill>
                  <a:srgbClr val="333333"/>
                </a:solidFill>
                <a:effectLst/>
              </a:rPr>
              <a:t>Developers are allowed for minor bug fixing and preparing meta-data for a release on this branch. After all these tasks, it can be merged with the develop branch.</a:t>
            </a:r>
          </a:p>
        </p:txBody>
      </p:sp>
      <p:sp>
        <p:nvSpPr>
          <p:cNvPr id="6" name="TextBox 5">
            <a:extLst>
              <a:ext uri="{FF2B5EF4-FFF2-40B4-BE49-F238E27FC236}">
                <a16:creationId xmlns:a16="http://schemas.microsoft.com/office/drawing/2014/main" xmlns="" id="{DF994779-AF9D-76BA-F941-8E7221000B3C}"/>
              </a:ext>
            </a:extLst>
          </p:cNvPr>
          <p:cNvSpPr txBox="1"/>
          <p:nvPr/>
        </p:nvSpPr>
        <p:spPr>
          <a:xfrm>
            <a:off x="511995" y="3273862"/>
            <a:ext cx="11168009" cy="2308324"/>
          </a:xfrm>
          <a:prstGeom prst="rect">
            <a:avLst/>
          </a:prstGeom>
          <a:noFill/>
        </p:spPr>
        <p:txBody>
          <a:bodyPr wrap="square">
            <a:spAutoFit/>
          </a:bodyPr>
          <a:lstStyle/>
          <a:p>
            <a:pPr algn="just"/>
            <a:r>
              <a:rPr lang="en-US" b="0" i="0" dirty="0">
                <a:solidFill>
                  <a:srgbClr val="333333"/>
                </a:solidFill>
                <a:effectLst/>
              </a:rPr>
              <a:t>When all the targeted features are created, then it can be merged with the develop branch. Some usual standard of the release branch are as follows:</a:t>
            </a:r>
          </a:p>
          <a:p>
            <a:pPr algn="just">
              <a:buFont typeface="Arial" panose="020B0604020202020204" pitchFamily="34" charset="0"/>
              <a:buChar char="•"/>
            </a:pPr>
            <a:r>
              <a:rPr lang="en-US" b="0" i="0" dirty="0">
                <a:solidFill>
                  <a:srgbClr val="000000"/>
                </a:solidFill>
                <a:effectLst/>
              </a:rPr>
              <a:t>Generally, senior developers will create a release branch.</a:t>
            </a:r>
          </a:p>
          <a:p>
            <a:pPr algn="just">
              <a:buFont typeface="Arial" panose="020B0604020202020204" pitchFamily="34" charset="0"/>
              <a:buChar char="•"/>
            </a:pPr>
            <a:r>
              <a:rPr lang="en-US" b="0" i="0" dirty="0">
                <a:solidFill>
                  <a:srgbClr val="000000"/>
                </a:solidFill>
                <a:effectLst/>
              </a:rPr>
              <a:t>The release branch will contain the predetermined amount of the feature branch.</a:t>
            </a:r>
          </a:p>
          <a:p>
            <a:pPr algn="just">
              <a:buFont typeface="Arial" panose="020B0604020202020204" pitchFamily="34" charset="0"/>
              <a:buChar char="•"/>
            </a:pPr>
            <a:r>
              <a:rPr lang="en-US" b="0" i="0" dirty="0">
                <a:solidFill>
                  <a:srgbClr val="000000"/>
                </a:solidFill>
                <a:effectLst/>
              </a:rPr>
              <a:t>The release branch should be deployed to a staging server for testing.</a:t>
            </a:r>
          </a:p>
          <a:p>
            <a:pPr algn="just">
              <a:buFont typeface="Arial" panose="020B0604020202020204" pitchFamily="34" charset="0"/>
              <a:buChar char="•"/>
            </a:pPr>
            <a:r>
              <a:rPr lang="en-US" b="0" i="0" dirty="0">
                <a:solidFill>
                  <a:srgbClr val="000000"/>
                </a:solidFill>
                <a:effectLst/>
              </a:rPr>
              <a:t>Any bugs that need to be improved must be addressed at the release branch.</a:t>
            </a:r>
          </a:p>
          <a:p>
            <a:pPr algn="just">
              <a:buFont typeface="Arial" panose="020B0604020202020204" pitchFamily="34" charset="0"/>
              <a:buChar char="•"/>
            </a:pPr>
            <a:r>
              <a:rPr lang="en-US" b="0" i="0" dirty="0">
                <a:solidFill>
                  <a:srgbClr val="000000"/>
                </a:solidFill>
                <a:effectLst/>
              </a:rPr>
              <a:t>The release branch must have to be merged back into developing as well as the master branch.</a:t>
            </a:r>
          </a:p>
          <a:p>
            <a:pPr algn="just">
              <a:buFont typeface="Arial" panose="020B0604020202020204" pitchFamily="34" charset="0"/>
              <a:buChar char="•"/>
            </a:pPr>
            <a:r>
              <a:rPr lang="en-US" b="0" i="0" dirty="0">
                <a:solidFill>
                  <a:srgbClr val="000000"/>
                </a:solidFill>
                <a:effectLst/>
              </a:rPr>
              <a:t>After merging, the release branch with the develop branch must be tagged with a version number.</a:t>
            </a:r>
          </a:p>
        </p:txBody>
      </p:sp>
    </p:spTree>
    <p:extLst>
      <p:ext uri="{BB962C8B-B14F-4D97-AF65-F5344CB8AC3E}">
        <p14:creationId xmlns:p14="http://schemas.microsoft.com/office/powerpoint/2010/main" xmlns="" val="34917314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4BF1E0C0-5462-B29C-706E-0BC2609007A7}"/>
              </a:ext>
            </a:extLst>
          </p:cNvPr>
          <p:cNvSpPr txBox="1"/>
          <p:nvPr/>
        </p:nvSpPr>
        <p:spPr>
          <a:xfrm>
            <a:off x="511995" y="61648"/>
            <a:ext cx="11168009" cy="769441"/>
          </a:xfrm>
          <a:prstGeom prst="rect">
            <a:avLst/>
          </a:prstGeom>
          <a:noFill/>
        </p:spPr>
        <p:txBody>
          <a:bodyPr wrap="square" rtlCol="0">
            <a:spAutoFit/>
          </a:bodyPr>
          <a:lstStyle/>
          <a:p>
            <a:r>
              <a:rPr lang="en-US" sz="4400" dirty="0"/>
              <a:t>Git Branches</a:t>
            </a:r>
            <a:endParaRPr lang="en-IN" sz="4400" dirty="0"/>
          </a:p>
        </p:txBody>
      </p:sp>
      <p:sp>
        <p:nvSpPr>
          <p:cNvPr id="3" name="TextBox 2">
            <a:extLst>
              <a:ext uri="{FF2B5EF4-FFF2-40B4-BE49-F238E27FC236}">
                <a16:creationId xmlns:a16="http://schemas.microsoft.com/office/drawing/2014/main" xmlns="" id="{434A3992-3129-365D-AFCB-7E75AB4B4EF4}"/>
              </a:ext>
            </a:extLst>
          </p:cNvPr>
          <p:cNvSpPr txBox="1"/>
          <p:nvPr/>
        </p:nvSpPr>
        <p:spPr>
          <a:xfrm>
            <a:off x="511995" y="987309"/>
            <a:ext cx="6096000" cy="2031325"/>
          </a:xfrm>
          <a:prstGeom prst="rect">
            <a:avLst/>
          </a:prstGeom>
          <a:noFill/>
        </p:spPr>
        <p:txBody>
          <a:bodyPr wrap="square">
            <a:spAutoFit/>
          </a:bodyPr>
          <a:lstStyle/>
          <a:p>
            <a:pPr algn="just"/>
            <a:r>
              <a:rPr lang="en-US" b="0" i="0" dirty="0">
                <a:solidFill>
                  <a:srgbClr val="610B4B"/>
                </a:solidFill>
                <a:effectLst/>
              </a:rPr>
              <a:t>Hotfix Branches</a:t>
            </a:r>
          </a:p>
          <a:p>
            <a:pPr algn="just"/>
            <a:r>
              <a:rPr lang="en-US" b="0" i="0" dirty="0">
                <a:solidFill>
                  <a:srgbClr val="333333"/>
                </a:solidFill>
                <a:effectLst/>
              </a:rPr>
              <a:t>Hotfix branches are like Release branches; both are created for a new production release.</a:t>
            </a:r>
          </a:p>
          <a:p>
            <a:pPr algn="just"/>
            <a:r>
              <a:rPr lang="en-US" b="0" i="0" dirty="0">
                <a:solidFill>
                  <a:srgbClr val="333333"/>
                </a:solidFill>
                <a:effectLst/>
              </a:rPr>
              <a:t>The hotfix branches arise due to immediate action on the project. In case of a critical bug in a production version, a hotfix branch may branch off in your project. After fixing the bug, this branch can be merged with the master branch with a tag.</a:t>
            </a:r>
          </a:p>
        </p:txBody>
      </p:sp>
      <p:pic>
        <p:nvPicPr>
          <p:cNvPr id="11266" name="Picture 2" descr="Git Flow">
            <a:extLst>
              <a:ext uri="{FF2B5EF4-FFF2-40B4-BE49-F238E27FC236}">
                <a16:creationId xmlns:a16="http://schemas.microsoft.com/office/drawing/2014/main" xmlns="" id="{30F4BD42-4ACE-8FED-BC40-7C94C1C313DB}"/>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856639" y="529998"/>
            <a:ext cx="4400550" cy="55149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2217513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xmlns=""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xmlns="" id="{4BF1E0C0-5462-B29C-706E-0BC2609007A7}"/>
              </a:ext>
            </a:extLst>
          </p:cNvPr>
          <p:cNvSpPr txBox="1"/>
          <p:nvPr/>
        </p:nvSpPr>
        <p:spPr>
          <a:xfrm>
            <a:off x="863029" y="1012004"/>
            <a:ext cx="3416158" cy="479540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a:solidFill>
                  <a:srgbClr val="FFFFFF"/>
                </a:solidFill>
                <a:latin typeface="+mj-lt"/>
                <a:ea typeface="+mj-ea"/>
                <a:cs typeface="+mj-cs"/>
              </a:rPr>
              <a:t>Jenkins Overview</a:t>
            </a:r>
          </a:p>
        </p:txBody>
      </p:sp>
      <p:graphicFrame>
        <p:nvGraphicFramePr>
          <p:cNvPr id="14" name="TextBox 11">
            <a:extLst>
              <a:ext uri="{FF2B5EF4-FFF2-40B4-BE49-F238E27FC236}">
                <a16:creationId xmlns:a16="http://schemas.microsoft.com/office/drawing/2014/main" xmlns="" id="{6EACEEF2-CE2F-19F7-B6C6-636FC5EC79FC}"/>
              </a:ext>
            </a:extLst>
          </p:cNvPr>
          <p:cNvGraphicFramePr/>
          <p:nvPr>
            <p:extLst>
              <p:ext uri="{D42A27DB-BD31-4B8C-83A1-F6EECF244321}">
                <p14:modId xmlns:p14="http://schemas.microsoft.com/office/powerpoint/2010/main" xmlns="" val="167109435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4372900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xmlns=""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xmlns="" id="{4BF1E0C0-5462-B29C-706E-0BC2609007A7}"/>
              </a:ext>
            </a:extLst>
          </p:cNvPr>
          <p:cNvSpPr txBox="1"/>
          <p:nvPr/>
        </p:nvSpPr>
        <p:spPr>
          <a:xfrm>
            <a:off x="863029" y="1012004"/>
            <a:ext cx="3416158" cy="479540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a:solidFill>
                  <a:srgbClr val="FFFFFF"/>
                </a:solidFill>
                <a:latin typeface="+mj-lt"/>
                <a:ea typeface="+mj-ea"/>
                <a:cs typeface="+mj-cs"/>
              </a:rPr>
              <a:t>Jenkins Benefit</a:t>
            </a:r>
          </a:p>
        </p:txBody>
      </p:sp>
      <p:graphicFrame>
        <p:nvGraphicFramePr>
          <p:cNvPr id="9" name="TextBox 1">
            <a:extLst>
              <a:ext uri="{FF2B5EF4-FFF2-40B4-BE49-F238E27FC236}">
                <a16:creationId xmlns:a16="http://schemas.microsoft.com/office/drawing/2014/main" xmlns="" id="{3D2F5DDC-5EAC-8E7F-8CA7-9893C44702C2}"/>
              </a:ext>
            </a:extLst>
          </p:cNvPr>
          <p:cNvGraphicFramePr/>
          <p:nvPr>
            <p:extLst>
              <p:ext uri="{D42A27DB-BD31-4B8C-83A1-F6EECF244321}">
                <p14:modId xmlns:p14="http://schemas.microsoft.com/office/powerpoint/2010/main" xmlns="" val="267742977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26984284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4BF1E0C0-5462-B29C-706E-0BC2609007A7}"/>
              </a:ext>
            </a:extLst>
          </p:cNvPr>
          <p:cNvSpPr txBox="1"/>
          <p:nvPr/>
        </p:nvSpPr>
        <p:spPr>
          <a:xfrm>
            <a:off x="511995" y="61648"/>
            <a:ext cx="11168009" cy="769441"/>
          </a:xfrm>
          <a:prstGeom prst="rect">
            <a:avLst/>
          </a:prstGeom>
          <a:noFill/>
        </p:spPr>
        <p:txBody>
          <a:bodyPr wrap="square" rtlCol="0">
            <a:spAutoFit/>
          </a:bodyPr>
          <a:lstStyle/>
          <a:p>
            <a:r>
              <a:rPr lang="en-US" sz="4400" dirty="0"/>
              <a:t>Jenkins Continuous Integration Workflow</a:t>
            </a:r>
            <a:endParaRPr lang="en-IN" sz="4400" dirty="0"/>
          </a:p>
        </p:txBody>
      </p:sp>
      <p:pic>
        <p:nvPicPr>
          <p:cNvPr id="3" name="Picture 2">
            <a:extLst>
              <a:ext uri="{FF2B5EF4-FFF2-40B4-BE49-F238E27FC236}">
                <a16:creationId xmlns:a16="http://schemas.microsoft.com/office/drawing/2014/main" xmlns="" id="{788C5375-9A31-D69E-5247-AF9F64B19F9D}"/>
              </a:ext>
            </a:extLst>
          </p:cNvPr>
          <p:cNvPicPr>
            <a:picLocks noChangeAspect="1"/>
          </p:cNvPicPr>
          <p:nvPr/>
        </p:nvPicPr>
        <p:blipFill>
          <a:blip r:embed="rId2"/>
          <a:stretch>
            <a:fillRect/>
          </a:stretch>
        </p:blipFill>
        <p:spPr>
          <a:xfrm>
            <a:off x="746351" y="3309256"/>
            <a:ext cx="810306" cy="810306"/>
          </a:xfrm>
          <a:prstGeom prst="rect">
            <a:avLst/>
          </a:prstGeom>
        </p:spPr>
      </p:pic>
      <p:pic>
        <p:nvPicPr>
          <p:cNvPr id="4" name="Picture 3">
            <a:extLst>
              <a:ext uri="{FF2B5EF4-FFF2-40B4-BE49-F238E27FC236}">
                <a16:creationId xmlns:a16="http://schemas.microsoft.com/office/drawing/2014/main" xmlns="" id="{63530E91-E40A-EF65-D422-D7350153B0E7}"/>
              </a:ext>
            </a:extLst>
          </p:cNvPr>
          <p:cNvPicPr>
            <a:picLocks noChangeAspect="1"/>
          </p:cNvPicPr>
          <p:nvPr/>
        </p:nvPicPr>
        <p:blipFill>
          <a:blip r:embed="rId2"/>
          <a:stretch>
            <a:fillRect/>
          </a:stretch>
        </p:blipFill>
        <p:spPr>
          <a:xfrm>
            <a:off x="746351" y="5029205"/>
            <a:ext cx="810306" cy="810306"/>
          </a:xfrm>
          <a:prstGeom prst="rect">
            <a:avLst/>
          </a:prstGeom>
        </p:spPr>
      </p:pic>
      <p:pic>
        <p:nvPicPr>
          <p:cNvPr id="5" name="Picture 4">
            <a:extLst>
              <a:ext uri="{FF2B5EF4-FFF2-40B4-BE49-F238E27FC236}">
                <a16:creationId xmlns:a16="http://schemas.microsoft.com/office/drawing/2014/main" xmlns="" id="{CBA1E9D6-7361-E5C2-0179-A7D298925284}"/>
              </a:ext>
            </a:extLst>
          </p:cNvPr>
          <p:cNvPicPr>
            <a:picLocks noChangeAspect="1"/>
          </p:cNvPicPr>
          <p:nvPr/>
        </p:nvPicPr>
        <p:blipFill>
          <a:blip r:embed="rId2"/>
          <a:stretch>
            <a:fillRect/>
          </a:stretch>
        </p:blipFill>
        <p:spPr>
          <a:xfrm>
            <a:off x="746351" y="1621970"/>
            <a:ext cx="810306" cy="810306"/>
          </a:xfrm>
          <a:prstGeom prst="rect">
            <a:avLst/>
          </a:prstGeom>
        </p:spPr>
      </p:pic>
      <p:sp>
        <p:nvSpPr>
          <p:cNvPr id="8" name="TextBox 7">
            <a:extLst>
              <a:ext uri="{FF2B5EF4-FFF2-40B4-BE49-F238E27FC236}">
                <a16:creationId xmlns:a16="http://schemas.microsoft.com/office/drawing/2014/main" xmlns="" id="{860019A6-2211-D7EB-C112-11CCF0935519}"/>
              </a:ext>
            </a:extLst>
          </p:cNvPr>
          <p:cNvSpPr txBox="1"/>
          <p:nvPr/>
        </p:nvSpPr>
        <p:spPr>
          <a:xfrm>
            <a:off x="566054" y="2373082"/>
            <a:ext cx="1197429" cy="369332"/>
          </a:xfrm>
          <a:prstGeom prst="rect">
            <a:avLst/>
          </a:prstGeom>
          <a:noFill/>
        </p:spPr>
        <p:txBody>
          <a:bodyPr wrap="square" rtlCol="0">
            <a:spAutoFit/>
          </a:bodyPr>
          <a:lstStyle/>
          <a:p>
            <a:r>
              <a:rPr lang="en-US" dirty="0"/>
              <a:t>Developer</a:t>
            </a:r>
            <a:endParaRPr lang="en-IN" dirty="0"/>
          </a:p>
        </p:txBody>
      </p:sp>
      <p:sp>
        <p:nvSpPr>
          <p:cNvPr id="9" name="TextBox 8">
            <a:extLst>
              <a:ext uri="{FF2B5EF4-FFF2-40B4-BE49-F238E27FC236}">
                <a16:creationId xmlns:a16="http://schemas.microsoft.com/office/drawing/2014/main" xmlns="" id="{A0AB2299-5208-D7C3-47E6-BD1C7A6DEEE2}"/>
              </a:ext>
            </a:extLst>
          </p:cNvPr>
          <p:cNvSpPr txBox="1"/>
          <p:nvPr/>
        </p:nvSpPr>
        <p:spPr>
          <a:xfrm>
            <a:off x="566051" y="4016824"/>
            <a:ext cx="1197429" cy="369332"/>
          </a:xfrm>
          <a:prstGeom prst="rect">
            <a:avLst/>
          </a:prstGeom>
          <a:noFill/>
        </p:spPr>
        <p:txBody>
          <a:bodyPr wrap="square" rtlCol="0">
            <a:spAutoFit/>
          </a:bodyPr>
          <a:lstStyle/>
          <a:p>
            <a:r>
              <a:rPr lang="en-US" dirty="0"/>
              <a:t>Developer</a:t>
            </a:r>
            <a:endParaRPr lang="en-IN" dirty="0"/>
          </a:p>
        </p:txBody>
      </p:sp>
      <p:sp>
        <p:nvSpPr>
          <p:cNvPr id="10" name="TextBox 9">
            <a:extLst>
              <a:ext uri="{FF2B5EF4-FFF2-40B4-BE49-F238E27FC236}">
                <a16:creationId xmlns:a16="http://schemas.microsoft.com/office/drawing/2014/main" xmlns="" id="{544F715E-AE28-0E1B-0B4C-DADF9B7B345B}"/>
              </a:ext>
            </a:extLst>
          </p:cNvPr>
          <p:cNvSpPr txBox="1"/>
          <p:nvPr/>
        </p:nvSpPr>
        <p:spPr>
          <a:xfrm>
            <a:off x="566052" y="5812969"/>
            <a:ext cx="1197429" cy="369332"/>
          </a:xfrm>
          <a:prstGeom prst="rect">
            <a:avLst/>
          </a:prstGeom>
          <a:noFill/>
        </p:spPr>
        <p:txBody>
          <a:bodyPr wrap="square" rtlCol="0">
            <a:spAutoFit/>
          </a:bodyPr>
          <a:lstStyle/>
          <a:p>
            <a:r>
              <a:rPr lang="en-US" dirty="0"/>
              <a:t>Developer</a:t>
            </a:r>
            <a:endParaRPr lang="en-IN" dirty="0"/>
          </a:p>
        </p:txBody>
      </p:sp>
      <p:cxnSp>
        <p:nvCxnSpPr>
          <p:cNvPr id="12" name="Straight Arrow Connector 11">
            <a:extLst>
              <a:ext uri="{FF2B5EF4-FFF2-40B4-BE49-F238E27FC236}">
                <a16:creationId xmlns:a16="http://schemas.microsoft.com/office/drawing/2014/main" xmlns="" id="{D62F6E93-A4E5-AA18-A4B6-AE2E45CEF552}"/>
              </a:ext>
            </a:extLst>
          </p:cNvPr>
          <p:cNvCxnSpPr>
            <a:cxnSpLocks/>
          </p:cNvCxnSpPr>
          <p:nvPr/>
        </p:nvCxnSpPr>
        <p:spPr>
          <a:xfrm>
            <a:off x="1556657" y="1861457"/>
            <a:ext cx="1937656" cy="1679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xmlns="" id="{4899A068-4FF3-85F5-E906-38144749E5E9}"/>
              </a:ext>
            </a:extLst>
          </p:cNvPr>
          <p:cNvCxnSpPr/>
          <p:nvPr/>
        </p:nvCxnSpPr>
        <p:spPr>
          <a:xfrm>
            <a:off x="1693410" y="3670865"/>
            <a:ext cx="1768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xmlns="" id="{3FCA4210-6410-E2FC-825B-38CC27089E44}"/>
              </a:ext>
            </a:extLst>
          </p:cNvPr>
          <p:cNvCxnSpPr/>
          <p:nvPr/>
        </p:nvCxnSpPr>
        <p:spPr>
          <a:xfrm flipV="1">
            <a:off x="1763480" y="3799114"/>
            <a:ext cx="1730833" cy="1635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Cylinder 17">
            <a:extLst>
              <a:ext uri="{FF2B5EF4-FFF2-40B4-BE49-F238E27FC236}">
                <a16:creationId xmlns:a16="http://schemas.microsoft.com/office/drawing/2014/main" xmlns="" id="{F2143D02-1DB7-016F-A597-2B52B755F6EE}"/>
              </a:ext>
            </a:extLst>
          </p:cNvPr>
          <p:cNvSpPr/>
          <p:nvPr/>
        </p:nvSpPr>
        <p:spPr>
          <a:xfrm>
            <a:off x="3505199" y="3211286"/>
            <a:ext cx="810306" cy="805538"/>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xmlns="" id="{661BC5BA-4267-8531-70D3-B5C23C5DB8C8}"/>
              </a:ext>
            </a:extLst>
          </p:cNvPr>
          <p:cNvSpPr txBox="1"/>
          <p:nvPr/>
        </p:nvSpPr>
        <p:spPr>
          <a:xfrm>
            <a:off x="3069255" y="4014833"/>
            <a:ext cx="1730833" cy="369332"/>
          </a:xfrm>
          <a:prstGeom prst="rect">
            <a:avLst/>
          </a:prstGeom>
          <a:noFill/>
        </p:spPr>
        <p:txBody>
          <a:bodyPr wrap="square" rtlCol="0">
            <a:spAutoFit/>
          </a:bodyPr>
          <a:lstStyle/>
          <a:p>
            <a:r>
              <a:rPr lang="en-US" dirty="0"/>
              <a:t>Code Repository</a:t>
            </a:r>
            <a:endParaRPr lang="en-IN" dirty="0"/>
          </a:p>
        </p:txBody>
      </p:sp>
      <p:cxnSp>
        <p:nvCxnSpPr>
          <p:cNvPr id="20" name="Straight Arrow Connector 19">
            <a:extLst>
              <a:ext uri="{FF2B5EF4-FFF2-40B4-BE49-F238E27FC236}">
                <a16:creationId xmlns:a16="http://schemas.microsoft.com/office/drawing/2014/main" xmlns="" id="{481C998A-75BE-3F58-E861-83D1165FA5B1}"/>
              </a:ext>
            </a:extLst>
          </p:cNvPr>
          <p:cNvCxnSpPr/>
          <p:nvPr/>
        </p:nvCxnSpPr>
        <p:spPr>
          <a:xfrm>
            <a:off x="4315505" y="3651473"/>
            <a:ext cx="1768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xmlns="" id="{A0657532-4887-CB0B-FA5F-730AB14CEF16}"/>
              </a:ext>
            </a:extLst>
          </p:cNvPr>
          <p:cNvSpPr/>
          <p:nvPr/>
        </p:nvSpPr>
        <p:spPr>
          <a:xfrm>
            <a:off x="6139543" y="2916978"/>
            <a:ext cx="2775856" cy="14481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applications icon, and icon, programming icon, compile icon, compiler icon,  script icon, code icon, config icon">
            <a:extLst>
              <a:ext uri="{FF2B5EF4-FFF2-40B4-BE49-F238E27FC236}">
                <a16:creationId xmlns:a16="http://schemas.microsoft.com/office/drawing/2014/main" xmlns="" id="{7E2BCD0E-FEE3-6389-6A96-9ED37121AA5D}"/>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377699" y="3069771"/>
            <a:ext cx="703251" cy="703251"/>
          </a:xfrm>
          <a:prstGeom prst="rect">
            <a:avLst/>
          </a:prstGeom>
          <a:noFill/>
          <a:extLst>
            <a:ext uri="{909E8E84-426E-40DD-AFC4-6F175D3DCCD1}">
              <a14:hiddenFill xmlns:a14="http://schemas.microsoft.com/office/drawing/2010/main" xmlns="">
                <a:solidFill>
                  <a:srgbClr val="FFFFFF"/>
                </a:solidFill>
              </a14:hiddenFill>
            </a:ext>
          </a:extLst>
        </p:spPr>
      </p:pic>
      <p:sp>
        <p:nvSpPr>
          <p:cNvPr id="22" name="TextBox 21">
            <a:extLst>
              <a:ext uri="{FF2B5EF4-FFF2-40B4-BE49-F238E27FC236}">
                <a16:creationId xmlns:a16="http://schemas.microsoft.com/office/drawing/2014/main" xmlns="" id="{0A53359C-2CAE-96D5-CD02-CDF8056490E2}"/>
              </a:ext>
            </a:extLst>
          </p:cNvPr>
          <p:cNvSpPr txBox="1"/>
          <p:nvPr/>
        </p:nvSpPr>
        <p:spPr>
          <a:xfrm>
            <a:off x="6299082" y="3887180"/>
            <a:ext cx="984475" cy="369332"/>
          </a:xfrm>
          <a:prstGeom prst="rect">
            <a:avLst/>
          </a:prstGeom>
          <a:noFill/>
        </p:spPr>
        <p:txBody>
          <a:bodyPr wrap="square" rtlCol="0">
            <a:spAutoFit/>
          </a:bodyPr>
          <a:lstStyle/>
          <a:p>
            <a:r>
              <a:rPr lang="en-US" dirty="0"/>
              <a:t>Compile</a:t>
            </a:r>
            <a:endParaRPr lang="en-IN" dirty="0"/>
          </a:p>
        </p:txBody>
      </p:sp>
      <p:pic>
        <p:nvPicPr>
          <p:cNvPr id="23" name="Picture 22">
            <a:extLst>
              <a:ext uri="{FF2B5EF4-FFF2-40B4-BE49-F238E27FC236}">
                <a16:creationId xmlns:a16="http://schemas.microsoft.com/office/drawing/2014/main" xmlns="" id="{A5BEC414-429B-239F-7121-9BC840D6AF96}"/>
              </a:ext>
            </a:extLst>
          </p:cNvPr>
          <p:cNvPicPr>
            <a:picLocks noChangeAspect="1"/>
          </p:cNvPicPr>
          <p:nvPr/>
        </p:nvPicPr>
        <p:blipFill>
          <a:blip r:embed="rId4" cstate="print"/>
          <a:stretch>
            <a:fillRect/>
          </a:stretch>
        </p:blipFill>
        <p:spPr>
          <a:xfrm>
            <a:off x="7282540" y="3189004"/>
            <a:ext cx="535359" cy="500745"/>
          </a:xfrm>
          <a:prstGeom prst="rect">
            <a:avLst/>
          </a:prstGeom>
        </p:spPr>
      </p:pic>
      <p:sp>
        <p:nvSpPr>
          <p:cNvPr id="24" name="TextBox 23">
            <a:extLst>
              <a:ext uri="{FF2B5EF4-FFF2-40B4-BE49-F238E27FC236}">
                <a16:creationId xmlns:a16="http://schemas.microsoft.com/office/drawing/2014/main" xmlns="" id="{BD50A507-DE0B-615C-081E-E915182E9F0E}"/>
              </a:ext>
            </a:extLst>
          </p:cNvPr>
          <p:cNvSpPr txBox="1"/>
          <p:nvPr/>
        </p:nvSpPr>
        <p:spPr>
          <a:xfrm>
            <a:off x="7247159" y="3887180"/>
            <a:ext cx="751863" cy="369332"/>
          </a:xfrm>
          <a:prstGeom prst="rect">
            <a:avLst/>
          </a:prstGeom>
          <a:noFill/>
        </p:spPr>
        <p:txBody>
          <a:bodyPr wrap="square" rtlCol="0">
            <a:spAutoFit/>
          </a:bodyPr>
          <a:lstStyle/>
          <a:p>
            <a:r>
              <a:rPr lang="en-US" dirty="0"/>
              <a:t>Build</a:t>
            </a:r>
            <a:endParaRPr lang="en-IN" dirty="0"/>
          </a:p>
        </p:txBody>
      </p:sp>
      <p:sp>
        <p:nvSpPr>
          <p:cNvPr id="25" name="TextBox 24">
            <a:extLst>
              <a:ext uri="{FF2B5EF4-FFF2-40B4-BE49-F238E27FC236}">
                <a16:creationId xmlns:a16="http://schemas.microsoft.com/office/drawing/2014/main" xmlns="" id="{3F481914-393D-0240-1AF1-BF3825DB7377}"/>
              </a:ext>
            </a:extLst>
          </p:cNvPr>
          <p:cNvSpPr txBox="1"/>
          <p:nvPr/>
        </p:nvSpPr>
        <p:spPr>
          <a:xfrm>
            <a:off x="8126929" y="3914825"/>
            <a:ext cx="625186" cy="369332"/>
          </a:xfrm>
          <a:prstGeom prst="rect">
            <a:avLst/>
          </a:prstGeom>
          <a:noFill/>
        </p:spPr>
        <p:txBody>
          <a:bodyPr wrap="square" rtlCol="0">
            <a:spAutoFit/>
          </a:bodyPr>
          <a:lstStyle/>
          <a:p>
            <a:r>
              <a:rPr lang="en-US" dirty="0"/>
              <a:t>Test</a:t>
            </a:r>
            <a:endParaRPr lang="en-IN" dirty="0"/>
          </a:p>
        </p:txBody>
      </p:sp>
      <p:pic>
        <p:nvPicPr>
          <p:cNvPr id="1028" name="Picture 4" descr="Test - Free education icons">
            <a:extLst>
              <a:ext uri="{FF2B5EF4-FFF2-40B4-BE49-F238E27FC236}">
                <a16:creationId xmlns:a16="http://schemas.microsoft.com/office/drawing/2014/main" xmlns="" id="{EFDF5481-E10F-8DC9-06AF-C1102C126822}"/>
              </a:ext>
            </a:extLst>
          </p:cNvPr>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8120151" y="3189004"/>
            <a:ext cx="561736" cy="561736"/>
          </a:xfrm>
          <a:prstGeom prst="rect">
            <a:avLst/>
          </a:prstGeom>
          <a:noFill/>
          <a:extLst>
            <a:ext uri="{909E8E84-426E-40DD-AFC4-6F175D3DCCD1}">
              <a14:hiddenFill xmlns:a14="http://schemas.microsoft.com/office/drawing/2010/main" xmlns="">
                <a:solidFill>
                  <a:srgbClr val="FFFFFF"/>
                </a:solidFill>
              </a14:hiddenFill>
            </a:ext>
          </a:extLst>
        </p:spPr>
      </p:pic>
      <p:cxnSp>
        <p:nvCxnSpPr>
          <p:cNvPr id="26" name="Straight Arrow Connector 25">
            <a:extLst>
              <a:ext uri="{FF2B5EF4-FFF2-40B4-BE49-F238E27FC236}">
                <a16:creationId xmlns:a16="http://schemas.microsoft.com/office/drawing/2014/main" xmlns="" id="{6187C0F9-87A3-3384-CA3A-9BB51F712FAB}"/>
              </a:ext>
            </a:extLst>
          </p:cNvPr>
          <p:cNvCxnSpPr/>
          <p:nvPr/>
        </p:nvCxnSpPr>
        <p:spPr>
          <a:xfrm>
            <a:off x="8915399" y="3651473"/>
            <a:ext cx="1768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xmlns="" id="{37609DF8-ED87-36E8-887B-169F89DA1C61}"/>
              </a:ext>
            </a:extLst>
          </p:cNvPr>
          <p:cNvPicPr>
            <a:picLocks noChangeAspect="1"/>
          </p:cNvPicPr>
          <p:nvPr/>
        </p:nvPicPr>
        <p:blipFill>
          <a:blip r:embed="rId6"/>
          <a:stretch>
            <a:fillRect/>
          </a:stretch>
        </p:blipFill>
        <p:spPr>
          <a:xfrm>
            <a:off x="10739437" y="3042255"/>
            <a:ext cx="930517" cy="930517"/>
          </a:xfrm>
          <a:prstGeom prst="rect">
            <a:avLst/>
          </a:prstGeom>
        </p:spPr>
      </p:pic>
      <p:sp>
        <p:nvSpPr>
          <p:cNvPr id="28" name="TextBox 27">
            <a:extLst>
              <a:ext uri="{FF2B5EF4-FFF2-40B4-BE49-F238E27FC236}">
                <a16:creationId xmlns:a16="http://schemas.microsoft.com/office/drawing/2014/main" xmlns="" id="{7444AB93-EECD-69CD-99B8-6EB907907CAA}"/>
              </a:ext>
            </a:extLst>
          </p:cNvPr>
          <p:cNvSpPr txBox="1"/>
          <p:nvPr/>
        </p:nvSpPr>
        <p:spPr>
          <a:xfrm>
            <a:off x="10739436" y="4018007"/>
            <a:ext cx="930517" cy="369332"/>
          </a:xfrm>
          <a:prstGeom prst="rect">
            <a:avLst/>
          </a:prstGeom>
          <a:noFill/>
        </p:spPr>
        <p:txBody>
          <a:bodyPr wrap="square" rtlCol="0">
            <a:spAutoFit/>
          </a:bodyPr>
          <a:lstStyle/>
          <a:p>
            <a:r>
              <a:rPr lang="en-US" dirty="0"/>
              <a:t>Deploy</a:t>
            </a:r>
            <a:endParaRPr lang="en-IN" dirty="0"/>
          </a:p>
        </p:txBody>
      </p:sp>
    </p:spTree>
    <p:extLst>
      <p:ext uri="{BB962C8B-B14F-4D97-AF65-F5344CB8AC3E}">
        <p14:creationId xmlns:p14="http://schemas.microsoft.com/office/powerpoint/2010/main" xmlns="" val="32172137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4BF1E0C0-5462-B29C-706E-0BC2609007A7}"/>
              </a:ext>
            </a:extLst>
          </p:cNvPr>
          <p:cNvSpPr txBox="1"/>
          <p:nvPr/>
        </p:nvSpPr>
        <p:spPr>
          <a:xfrm>
            <a:off x="511995" y="61648"/>
            <a:ext cx="11168009" cy="769441"/>
          </a:xfrm>
          <a:prstGeom prst="rect">
            <a:avLst/>
          </a:prstGeom>
          <a:noFill/>
        </p:spPr>
        <p:txBody>
          <a:bodyPr wrap="square" rtlCol="0">
            <a:spAutoFit/>
          </a:bodyPr>
          <a:lstStyle/>
          <a:p>
            <a:r>
              <a:rPr lang="en-US" sz="4400" dirty="0"/>
              <a:t>Jenkins Installation</a:t>
            </a:r>
            <a:endParaRPr lang="en-IN" sz="4400" dirty="0"/>
          </a:p>
        </p:txBody>
      </p:sp>
      <p:sp>
        <p:nvSpPr>
          <p:cNvPr id="2" name="TextBox 1">
            <a:extLst>
              <a:ext uri="{FF2B5EF4-FFF2-40B4-BE49-F238E27FC236}">
                <a16:creationId xmlns:a16="http://schemas.microsoft.com/office/drawing/2014/main" xmlns="" id="{569772A6-E30C-440A-84C8-68F2F15A4472}"/>
              </a:ext>
            </a:extLst>
          </p:cNvPr>
          <p:cNvSpPr txBox="1"/>
          <p:nvPr/>
        </p:nvSpPr>
        <p:spPr>
          <a:xfrm>
            <a:off x="511995" y="987309"/>
            <a:ext cx="10537005" cy="1477328"/>
          </a:xfrm>
          <a:prstGeom prst="rect">
            <a:avLst/>
          </a:prstGeom>
          <a:noFill/>
        </p:spPr>
        <p:txBody>
          <a:bodyPr wrap="square">
            <a:spAutoFit/>
          </a:bodyPr>
          <a:lstStyle/>
          <a:p>
            <a:pPr marL="285750" indent="-285750" algn="just">
              <a:buFont typeface="Arial" panose="020B0604020202020204" pitchFamily="34" charset="0"/>
              <a:buChar char="•"/>
            </a:pPr>
            <a:r>
              <a:rPr lang="en-US" dirty="0">
                <a:latin typeface="erdana"/>
              </a:rPr>
              <a:t>Download Jenkins from </a:t>
            </a:r>
            <a:r>
              <a:rPr lang="en-US" dirty="0">
                <a:latin typeface="erdana"/>
                <a:hlinkClick r:id="rId2"/>
              </a:rPr>
              <a:t>https://www.jenkins.io/</a:t>
            </a:r>
            <a:endParaRPr lang="en-US" dirty="0">
              <a:latin typeface="erdana"/>
            </a:endParaRPr>
          </a:p>
          <a:p>
            <a:pPr marL="285750" indent="-285750" algn="just">
              <a:buFont typeface="Arial" panose="020B0604020202020204" pitchFamily="34" charset="0"/>
              <a:buChar char="•"/>
            </a:pPr>
            <a:endParaRPr lang="en-US" b="0" i="0" dirty="0">
              <a:effectLst/>
              <a:latin typeface="erdana"/>
            </a:endParaRPr>
          </a:p>
          <a:p>
            <a:pPr marL="285750" indent="-285750" algn="just">
              <a:buFont typeface="Arial" panose="020B0604020202020204" pitchFamily="34" charset="0"/>
              <a:buChar char="•"/>
            </a:pPr>
            <a:r>
              <a:rPr lang="en-US" b="0" i="0" dirty="0">
                <a:effectLst/>
                <a:latin typeface="erdana"/>
              </a:rPr>
              <a:t>Get </a:t>
            </a:r>
            <a:r>
              <a:rPr lang="en-US" dirty="0">
                <a:latin typeface="erdana"/>
              </a:rPr>
              <a:t>Jenkins</a:t>
            </a:r>
            <a:r>
              <a:rPr lang="en-US" b="0" i="0" dirty="0">
                <a:effectLst/>
                <a:latin typeface="erdana"/>
              </a:rPr>
              <a:t> war file</a:t>
            </a:r>
          </a:p>
          <a:p>
            <a:pPr marL="285750" indent="-285750" algn="just">
              <a:buFont typeface="Arial" panose="020B0604020202020204" pitchFamily="34" charset="0"/>
              <a:buChar char="•"/>
            </a:pPr>
            <a:endParaRPr lang="en-US" dirty="0">
              <a:latin typeface="erdana"/>
            </a:endParaRPr>
          </a:p>
          <a:p>
            <a:pPr marL="285750" indent="-285750" algn="just">
              <a:buFont typeface="Arial" panose="020B0604020202020204" pitchFamily="34" charset="0"/>
              <a:buChar char="•"/>
            </a:pPr>
            <a:r>
              <a:rPr lang="en-US" dirty="0">
                <a:latin typeface="erdana"/>
              </a:rPr>
              <a:t>Open command prompt and execute java –jar </a:t>
            </a:r>
            <a:r>
              <a:rPr lang="en-US" dirty="0" err="1">
                <a:latin typeface="erdana"/>
              </a:rPr>
              <a:t>Jenkins.war</a:t>
            </a:r>
            <a:endParaRPr lang="en-US" b="0" i="0" dirty="0">
              <a:effectLst/>
              <a:latin typeface="erdana"/>
            </a:endParaRPr>
          </a:p>
        </p:txBody>
      </p:sp>
      <p:pic>
        <p:nvPicPr>
          <p:cNvPr id="11" name="Picture 10" descr="Graphical user interface, application&#10;&#10;Description automatically generated with medium confidence">
            <a:extLst>
              <a:ext uri="{FF2B5EF4-FFF2-40B4-BE49-F238E27FC236}">
                <a16:creationId xmlns:a16="http://schemas.microsoft.com/office/drawing/2014/main" xmlns="" id="{C6386BFA-3278-D4BF-934F-B904123BF97C}"/>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219391" y="1453417"/>
            <a:ext cx="3169713" cy="537240"/>
          </a:xfrm>
          <a:prstGeom prst="rect">
            <a:avLst/>
          </a:prstGeom>
        </p:spPr>
      </p:pic>
      <p:pic>
        <p:nvPicPr>
          <p:cNvPr id="15" name="Picture 14">
            <a:extLst>
              <a:ext uri="{FF2B5EF4-FFF2-40B4-BE49-F238E27FC236}">
                <a16:creationId xmlns:a16="http://schemas.microsoft.com/office/drawing/2014/main" xmlns="" id="{16C36853-BFF4-B1E3-AD31-F1A605008B8D}"/>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939581" y="2930745"/>
            <a:ext cx="9192931" cy="970212"/>
          </a:xfrm>
          <a:prstGeom prst="rect">
            <a:avLst/>
          </a:prstGeom>
        </p:spPr>
      </p:pic>
    </p:spTree>
    <p:extLst>
      <p:ext uri="{BB962C8B-B14F-4D97-AF65-F5344CB8AC3E}">
        <p14:creationId xmlns:p14="http://schemas.microsoft.com/office/powerpoint/2010/main" xmlns="" val="26435259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4BF1E0C0-5462-B29C-706E-0BC2609007A7}"/>
              </a:ext>
            </a:extLst>
          </p:cNvPr>
          <p:cNvSpPr txBox="1"/>
          <p:nvPr/>
        </p:nvSpPr>
        <p:spPr>
          <a:xfrm>
            <a:off x="511995" y="61648"/>
            <a:ext cx="11168009" cy="769441"/>
          </a:xfrm>
          <a:prstGeom prst="rect">
            <a:avLst/>
          </a:prstGeom>
          <a:noFill/>
        </p:spPr>
        <p:txBody>
          <a:bodyPr wrap="square" rtlCol="0">
            <a:spAutoFit/>
          </a:bodyPr>
          <a:lstStyle/>
          <a:p>
            <a:r>
              <a:rPr lang="en-US" sz="4400" dirty="0"/>
              <a:t>Jenkins Starting</a:t>
            </a:r>
            <a:endParaRPr lang="en-IN" sz="4400" dirty="0"/>
          </a:p>
        </p:txBody>
      </p:sp>
      <p:pic>
        <p:nvPicPr>
          <p:cNvPr id="4" name="Picture 3" descr="Graphical user interface, text&#10;&#10;Description automatically generated">
            <a:extLst>
              <a:ext uri="{FF2B5EF4-FFF2-40B4-BE49-F238E27FC236}">
                <a16:creationId xmlns:a16="http://schemas.microsoft.com/office/drawing/2014/main" xmlns="" id="{2E94E045-107F-356A-A90B-9AB7FAAB229C}"/>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89879" y="831089"/>
            <a:ext cx="8464985" cy="2573235"/>
          </a:xfrm>
          <a:prstGeom prst="rect">
            <a:avLst/>
          </a:prstGeom>
        </p:spPr>
      </p:pic>
      <p:pic>
        <p:nvPicPr>
          <p:cNvPr id="6" name="Picture 5" descr="Text&#10;&#10;Description automatically generated">
            <a:extLst>
              <a:ext uri="{FF2B5EF4-FFF2-40B4-BE49-F238E27FC236}">
                <a16:creationId xmlns:a16="http://schemas.microsoft.com/office/drawing/2014/main" xmlns="" id="{CF071D66-8D72-9ED5-556D-208B04501AB2}"/>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89879" y="3404324"/>
            <a:ext cx="8445934" cy="3361192"/>
          </a:xfrm>
          <a:prstGeom prst="rect">
            <a:avLst/>
          </a:prstGeom>
        </p:spPr>
      </p:pic>
    </p:spTree>
    <p:extLst>
      <p:ext uri="{BB962C8B-B14F-4D97-AF65-F5344CB8AC3E}">
        <p14:creationId xmlns:p14="http://schemas.microsoft.com/office/powerpoint/2010/main" xmlns="" val="351584109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4BF1E0C0-5462-B29C-706E-0BC2609007A7}"/>
              </a:ext>
            </a:extLst>
          </p:cNvPr>
          <p:cNvSpPr txBox="1"/>
          <p:nvPr/>
        </p:nvSpPr>
        <p:spPr>
          <a:xfrm>
            <a:off x="511995" y="61648"/>
            <a:ext cx="11168009" cy="769441"/>
          </a:xfrm>
          <a:prstGeom prst="rect">
            <a:avLst/>
          </a:prstGeom>
          <a:noFill/>
        </p:spPr>
        <p:txBody>
          <a:bodyPr wrap="square" rtlCol="0">
            <a:spAutoFit/>
          </a:bodyPr>
          <a:lstStyle/>
          <a:p>
            <a:r>
              <a:rPr lang="en-US" sz="4400" dirty="0"/>
              <a:t>Jenkins Launching</a:t>
            </a:r>
            <a:endParaRPr lang="en-IN" sz="4400" dirty="0"/>
          </a:p>
        </p:txBody>
      </p:sp>
      <p:pic>
        <p:nvPicPr>
          <p:cNvPr id="3" name="Picture 2" descr="Graphical user interface, text, application, email&#10;&#10;Description automatically generated">
            <a:extLst>
              <a:ext uri="{FF2B5EF4-FFF2-40B4-BE49-F238E27FC236}">
                <a16:creationId xmlns:a16="http://schemas.microsoft.com/office/drawing/2014/main" xmlns="" id="{3B1A133D-FFA6-F946-86F5-BBD0FD6B9C75}"/>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26009" y="2122715"/>
            <a:ext cx="7028046" cy="4238776"/>
          </a:xfrm>
          <a:prstGeom prst="rect">
            <a:avLst/>
          </a:prstGeom>
        </p:spPr>
      </p:pic>
      <p:sp>
        <p:nvSpPr>
          <p:cNvPr id="5" name="TextBox 4">
            <a:extLst>
              <a:ext uri="{FF2B5EF4-FFF2-40B4-BE49-F238E27FC236}">
                <a16:creationId xmlns:a16="http://schemas.microsoft.com/office/drawing/2014/main" xmlns="" id="{4A2B9B10-0858-822D-5ACE-F34EF8932CAB}"/>
              </a:ext>
            </a:extLst>
          </p:cNvPr>
          <p:cNvSpPr txBox="1"/>
          <p:nvPr/>
        </p:nvSpPr>
        <p:spPr>
          <a:xfrm>
            <a:off x="511995" y="987309"/>
            <a:ext cx="10537005" cy="923330"/>
          </a:xfrm>
          <a:prstGeom prst="rect">
            <a:avLst/>
          </a:prstGeom>
          <a:noFill/>
        </p:spPr>
        <p:txBody>
          <a:bodyPr wrap="square">
            <a:spAutoFit/>
          </a:bodyPr>
          <a:lstStyle/>
          <a:p>
            <a:pPr marL="285750" indent="-285750" algn="just">
              <a:buFont typeface="Arial" panose="020B0604020202020204" pitchFamily="34" charset="0"/>
              <a:buChar char="•"/>
            </a:pPr>
            <a:r>
              <a:rPr lang="en-US" dirty="0">
                <a:latin typeface="erdana"/>
              </a:rPr>
              <a:t>Open chrome and type URL </a:t>
            </a:r>
            <a:r>
              <a:rPr lang="en-US" dirty="0">
                <a:latin typeface="erdana"/>
                <a:hlinkClick r:id="rId3"/>
              </a:rPr>
              <a:t>http://localhost:8080/</a:t>
            </a:r>
            <a:endParaRPr lang="en-US" dirty="0">
              <a:latin typeface="erdana"/>
            </a:endParaRPr>
          </a:p>
          <a:p>
            <a:pPr marL="285750" indent="-285750" algn="just">
              <a:buFont typeface="Arial" panose="020B0604020202020204" pitchFamily="34" charset="0"/>
              <a:buChar char="•"/>
            </a:pPr>
            <a:endParaRPr lang="en-US" b="0" i="0" dirty="0">
              <a:effectLst/>
              <a:latin typeface="erdana"/>
            </a:endParaRPr>
          </a:p>
          <a:p>
            <a:pPr marL="285750" indent="-285750" algn="just">
              <a:buFont typeface="Arial" panose="020B0604020202020204" pitchFamily="34" charset="0"/>
              <a:buChar char="•"/>
            </a:pPr>
            <a:r>
              <a:rPr lang="en-US" dirty="0">
                <a:latin typeface="erdana"/>
              </a:rPr>
              <a:t>Enter the password provided in command prompt incase prompted</a:t>
            </a:r>
            <a:endParaRPr lang="en-US" b="0" i="0" dirty="0">
              <a:effectLst/>
              <a:latin typeface="erdana"/>
            </a:endParaRPr>
          </a:p>
        </p:txBody>
      </p:sp>
    </p:spTree>
    <p:extLst>
      <p:ext uri="{BB962C8B-B14F-4D97-AF65-F5344CB8AC3E}">
        <p14:creationId xmlns:p14="http://schemas.microsoft.com/office/powerpoint/2010/main" xmlns="" val="302841210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4BF1E0C0-5462-B29C-706E-0BC2609007A7}"/>
              </a:ext>
            </a:extLst>
          </p:cNvPr>
          <p:cNvSpPr txBox="1"/>
          <p:nvPr/>
        </p:nvSpPr>
        <p:spPr>
          <a:xfrm>
            <a:off x="511995" y="61648"/>
            <a:ext cx="11168009" cy="769441"/>
          </a:xfrm>
          <a:prstGeom prst="rect">
            <a:avLst/>
          </a:prstGeom>
          <a:noFill/>
        </p:spPr>
        <p:txBody>
          <a:bodyPr wrap="square" rtlCol="0">
            <a:spAutoFit/>
          </a:bodyPr>
          <a:lstStyle/>
          <a:p>
            <a:r>
              <a:rPr lang="en-US" sz="4400" dirty="0"/>
              <a:t>Jenkins Launching</a:t>
            </a:r>
            <a:endParaRPr lang="en-IN" sz="4400" dirty="0"/>
          </a:p>
        </p:txBody>
      </p:sp>
      <p:pic>
        <p:nvPicPr>
          <p:cNvPr id="10" name="Picture 9" descr="Graphical user interface&#10;&#10;Description automatically generated with low confidence">
            <a:extLst>
              <a:ext uri="{FF2B5EF4-FFF2-40B4-BE49-F238E27FC236}">
                <a16:creationId xmlns:a16="http://schemas.microsoft.com/office/drawing/2014/main" xmlns="" id="{1716302E-CC92-C953-2329-549B2C04B0E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32281" y="831089"/>
            <a:ext cx="4898197" cy="2597911"/>
          </a:xfrm>
          <a:prstGeom prst="rect">
            <a:avLst/>
          </a:prstGeom>
        </p:spPr>
      </p:pic>
      <p:sp>
        <p:nvSpPr>
          <p:cNvPr id="2" name="TextBox 1">
            <a:extLst>
              <a:ext uri="{FF2B5EF4-FFF2-40B4-BE49-F238E27FC236}">
                <a16:creationId xmlns:a16="http://schemas.microsoft.com/office/drawing/2014/main" xmlns="" id="{D785D6F9-0DB8-5E47-6EA8-77A13BE3A9DC}"/>
              </a:ext>
            </a:extLst>
          </p:cNvPr>
          <p:cNvSpPr txBox="1"/>
          <p:nvPr/>
        </p:nvSpPr>
        <p:spPr>
          <a:xfrm>
            <a:off x="361975" y="3490559"/>
            <a:ext cx="10537005" cy="369332"/>
          </a:xfrm>
          <a:prstGeom prst="rect">
            <a:avLst/>
          </a:prstGeom>
          <a:noFill/>
        </p:spPr>
        <p:txBody>
          <a:bodyPr wrap="square">
            <a:spAutoFit/>
          </a:bodyPr>
          <a:lstStyle/>
          <a:p>
            <a:pPr marL="285750" indent="-285750" algn="just">
              <a:buFont typeface="Arial" panose="020B0604020202020204" pitchFamily="34" charset="0"/>
              <a:buChar char="•"/>
            </a:pPr>
            <a:r>
              <a:rPr lang="en-US" dirty="0" smtClean="0">
                <a:latin typeface="erdana"/>
              </a:rPr>
              <a:t>Choose first option Install Suggested </a:t>
            </a:r>
            <a:r>
              <a:rPr lang="en-US" dirty="0" err="1" smtClean="0">
                <a:latin typeface="erdana"/>
              </a:rPr>
              <a:t>plugins</a:t>
            </a:r>
            <a:endParaRPr lang="en-US" dirty="0">
              <a:latin typeface="erdana"/>
            </a:endParaRPr>
          </a:p>
        </p:txBody>
      </p:sp>
      <p:pic>
        <p:nvPicPr>
          <p:cNvPr id="8" name="Picture 2"/>
          <p:cNvPicPr>
            <a:picLocks noChangeAspect="1" noChangeArrowheads="1"/>
          </p:cNvPicPr>
          <p:nvPr/>
        </p:nvPicPr>
        <p:blipFill>
          <a:blip r:embed="rId3"/>
          <a:srcRect/>
          <a:stretch>
            <a:fillRect/>
          </a:stretch>
        </p:blipFill>
        <p:spPr bwMode="auto">
          <a:xfrm>
            <a:off x="5754967" y="2672862"/>
            <a:ext cx="6033758" cy="3819378"/>
          </a:xfrm>
          <a:prstGeom prst="rect">
            <a:avLst/>
          </a:prstGeom>
          <a:ln w="12700" cap="sq">
            <a:solidFill>
              <a:schemeClr val="tx1"/>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xmlns="" val="22513432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xmlns="" id="{BC446D56-AB43-0503-39C0-D9D851365004}"/>
              </a:ext>
            </a:extLst>
          </p:cNvPr>
          <p:cNvSpPr/>
          <p:nvPr/>
        </p:nvSpPr>
        <p:spPr>
          <a:xfrm>
            <a:off x="441787" y="2106202"/>
            <a:ext cx="11168009" cy="1322798"/>
          </a:xfrm>
          <a:prstGeom prst="roundRect">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xmlns="" id="{A3EF3FC4-6A2B-82CC-C8BD-D6DCBA965328}"/>
              </a:ext>
            </a:extLst>
          </p:cNvPr>
          <p:cNvSpPr txBox="1"/>
          <p:nvPr/>
        </p:nvSpPr>
        <p:spPr>
          <a:xfrm>
            <a:off x="511995" y="61648"/>
            <a:ext cx="11168009" cy="769441"/>
          </a:xfrm>
          <a:prstGeom prst="rect">
            <a:avLst/>
          </a:prstGeom>
          <a:noFill/>
        </p:spPr>
        <p:txBody>
          <a:bodyPr wrap="square" rtlCol="0">
            <a:spAutoFit/>
          </a:bodyPr>
          <a:lstStyle/>
          <a:p>
            <a:r>
              <a:rPr lang="en-US" sz="4400" dirty="0"/>
              <a:t>Agile Methodology</a:t>
            </a:r>
            <a:endParaRPr lang="en-IN" sz="4400" dirty="0"/>
          </a:p>
        </p:txBody>
      </p:sp>
      <p:graphicFrame>
        <p:nvGraphicFramePr>
          <p:cNvPr id="3" name="Diagram 2">
            <a:extLst>
              <a:ext uri="{FF2B5EF4-FFF2-40B4-BE49-F238E27FC236}">
                <a16:creationId xmlns:a16="http://schemas.microsoft.com/office/drawing/2014/main" xmlns="" id="{14D8BD5E-E79E-05DE-C640-22745C40E09F}"/>
              </a:ext>
            </a:extLst>
          </p:cNvPr>
          <p:cNvGraphicFramePr/>
          <p:nvPr>
            <p:extLst>
              <p:ext uri="{D42A27DB-BD31-4B8C-83A1-F6EECF244321}">
                <p14:modId xmlns:p14="http://schemas.microsoft.com/office/powerpoint/2010/main" xmlns="" val="1678487459"/>
              </p:ext>
            </p:extLst>
          </p:nvPr>
        </p:nvGraphicFramePr>
        <p:xfrm>
          <a:off x="933904" y="719666"/>
          <a:ext cx="997849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xmlns="" id="{3602EBEF-C951-E6A4-0D5B-870EF95798F8}"/>
              </a:ext>
            </a:extLst>
          </p:cNvPr>
          <p:cNvSpPr/>
          <p:nvPr/>
        </p:nvSpPr>
        <p:spPr>
          <a:xfrm>
            <a:off x="4927468" y="2106202"/>
            <a:ext cx="1885004"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AGILE</a:t>
            </a:r>
          </a:p>
        </p:txBody>
      </p:sp>
      <p:sp>
        <p:nvSpPr>
          <p:cNvPr id="7" name="Arrow: Right 6">
            <a:extLst>
              <a:ext uri="{FF2B5EF4-FFF2-40B4-BE49-F238E27FC236}">
                <a16:creationId xmlns:a16="http://schemas.microsoft.com/office/drawing/2014/main" xmlns="" id="{26E7627E-2301-4442-94EE-B969FFD43FA8}"/>
              </a:ext>
            </a:extLst>
          </p:cNvPr>
          <p:cNvSpPr/>
          <p:nvPr/>
        </p:nvSpPr>
        <p:spPr>
          <a:xfrm>
            <a:off x="10952249" y="3330925"/>
            <a:ext cx="523982" cy="1961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Right 7">
            <a:extLst>
              <a:ext uri="{FF2B5EF4-FFF2-40B4-BE49-F238E27FC236}">
                <a16:creationId xmlns:a16="http://schemas.microsoft.com/office/drawing/2014/main" xmlns="" id="{BA1AD63E-A1B4-236C-F74D-E04EF733F46D}"/>
              </a:ext>
            </a:extLst>
          </p:cNvPr>
          <p:cNvSpPr/>
          <p:nvPr/>
        </p:nvSpPr>
        <p:spPr>
          <a:xfrm rot="10800000">
            <a:off x="10683410" y="2003851"/>
            <a:ext cx="523982" cy="1961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Right 8">
            <a:extLst>
              <a:ext uri="{FF2B5EF4-FFF2-40B4-BE49-F238E27FC236}">
                <a16:creationId xmlns:a16="http://schemas.microsoft.com/office/drawing/2014/main" xmlns="" id="{D70A2356-CEDD-56AA-6B5F-F58AAFC120F6}"/>
              </a:ext>
            </a:extLst>
          </p:cNvPr>
          <p:cNvSpPr/>
          <p:nvPr/>
        </p:nvSpPr>
        <p:spPr>
          <a:xfrm rot="16200000">
            <a:off x="11330677" y="2681943"/>
            <a:ext cx="523982" cy="1961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xmlns="" id="{F2F3041E-6259-6E58-D6C3-41BF776F253C}"/>
              </a:ext>
            </a:extLst>
          </p:cNvPr>
          <p:cNvSpPr txBox="1"/>
          <p:nvPr/>
        </p:nvSpPr>
        <p:spPr>
          <a:xfrm>
            <a:off x="631003" y="894409"/>
            <a:ext cx="10929991" cy="923330"/>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091E42"/>
                </a:solidFill>
                <a:effectLst/>
              </a:rPr>
              <a:t>An iterative project management and software development approach</a:t>
            </a:r>
          </a:p>
          <a:p>
            <a:pPr marL="285750" indent="-285750">
              <a:buFont typeface="Arial" panose="020B0604020202020204" pitchFamily="34" charset="0"/>
              <a:buChar char="•"/>
            </a:pPr>
            <a:endParaRPr lang="en-US" b="0" i="0" dirty="0">
              <a:solidFill>
                <a:srgbClr val="091E42"/>
              </a:solidFill>
              <a:effectLst/>
            </a:endParaRPr>
          </a:p>
          <a:p>
            <a:pPr marL="285750" indent="-285750">
              <a:buFont typeface="Arial" panose="020B0604020202020204" pitchFamily="34" charset="0"/>
              <a:buChar char="•"/>
            </a:pPr>
            <a:r>
              <a:rPr lang="en-US" b="0" i="0" dirty="0">
                <a:solidFill>
                  <a:srgbClr val="091E42"/>
                </a:solidFill>
                <a:effectLst/>
              </a:rPr>
              <a:t>Helps development team to release features to their customers at fast pace</a:t>
            </a:r>
          </a:p>
        </p:txBody>
      </p:sp>
      <p:sp>
        <p:nvSpPr>
          <p:cNvPr id="11" name="TextBox 10">
            <a:extLst>
              <a:ext uri="{FF2B5EF4-FFF2-40B4-BE49-F238E27FC236}">
                <a16:creationId xmlns:a16="http://schemas.microsoft.com/office/drawing/2014/main" xmlns="" id="{C3867501-23C0-FF63-92B9-91071DDE4168}"/>
              </a:ext>
            </a:extLst>
          </p:cNvPr>
          <p:cNvSpPr txBox="1"/>
          <p:nvPr/>
        </p:nvSpPr>
        <p:spPr>
          <a:xfrm>
            <a:off x="631003" y="4355089"/>
            <a:ext cx="10929991"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091E42"/>
                </a:solidFill>
              </a:rPr>
              <a:t>A</a:t>
            </a:r>
            <a:r>
              <a:rPr lang="en-US" b="0" i="0" dirty="0">
                <a:solidFill>
                  <a:srgbClr val="091E42"/>
                </a:solidFill>
                <a:effectLst/>
              </a:rPr>
              <a:t>gile team produces software in small amount and incrementally</a:t>
            </a:r>
            <a:r>
              <a:rPr lang="en-US" dirty="0">
                <a:solidFill>
                  <a:srgbClr val="091E42"/>
                </a:solidFill>
              </a:rPr>
              <a:t> instead of a big large release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US" dirty="0">
                <a:solidFill>
                  <a:srgbClr val="091E42"/>
                </a:solidFill>
              </a:rPr>
              <a:t>Constant and better collaboration with stakeholders and continuous improvement at every stage</a:t>
            </a:r>
          </a:p>
          <a:p>
            <a:pPr marL="285750" indent="-285750">
              <a:buFont typeface="Arial" panose="020B0604020202020204" pitchFamily="34" charset="0"/>
              <a:buChar char="•"/>
            </a:pPr>
            <a:endParaRPr lang="en-US" dirty="0">
              <a:solidFill>
                <a:srgbClr val="091E42"/>
              </a:solidFill>
            </a:endParaRPr>
          </a:p>
          <a:p>
            <a:pPr marL="285750" indent="-285750">
              <a:buFont typeface="Arial" panose="020B0604020202020204" pitchFamily="34" charset="0"/>
              <a:buChar char="•"/>
            </a:pPr>
            <a:r>
              <a:rPr lang="en-US" dirty="0">
                <a:solidFill>
                  <a:srgbClr val="091E42"/>
                </a:solidFill>
              </a:rPr>
              <a:t>Offers flexibility, adaptability to change, and high level of customer input</a:t>
            </a:r>
            <a:endParaRPr lang="en-IN" dirty="0">
              <a:solidFill>
                <a:srgbClr val="091E42"/>
              </a:solidFill>
            </a:endParaRPr>
          </a:p>
        </p:txBody>
      </p:sp>
    </p:spTree>
    <p:extLst>
      <p:ext uri="{BB962C8B-B14F-4D97-AF65-F5344CB8AC3E}">
        <p14:creationId xmlns:p14="http://schemas.microsoft.com/office/powerpoint/2010/main" xmlns="" val="10269571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4BF1E0C0-5462-B29C-706E-0BC2609007A7}"/>
              </a:ext>
            </a:extLst>
          </p:cNvPr>
          <p:cNvSpPr txBox="1"/>
          <p:nvPr/>
        </p:nvSpPr>
        <p:spPr>
          <a:xfrm>
            <a:off x="511995" y="61648"/>
            <a:ext cx="11168009" cy="769441"/>
          </a:xfrm>
          <a:prstGeom prst="rect">
            <a:avLst/>
          </a:prstGeom>
          <a:noFill/>
        </p:spPr>
        <p:txBody>
          <a:bodyPr wrap="square" rtlCol="0">
            <a:spAutoFit/>
          </a:bodyPr>
          <a:lstStyle/>
          <a:p>
            <a:r>
              <a:rPr lang="en-US" sz="4400" dirty="0"/>
              <a:t>Jenkins Launching</a:t>
            </a:r>
            <a:endParaRPr lang="en-IN" sz="4400" dirty="0"/>
          </a:p>
        </p:txBody>
      </p:sp>
      <p:sp>
        <p:nvSpPr>
          <p:cNvPr id="2" name="TextBox 1">
            <a:extLst>
              <a:ext uri="{FF2B5EF4-FFF2-40B4-BE49-F238E27FC236}">
                <a16:creationId xmlns:a16="http://schemas.microsoft.com/office/drawing/2014/main" xmlns="" id="{D785D6F9-0DB8-5E47-6EA8-77A13BE3A9DC}"/>
              </a:ext>
            </a:extLst>
          </p:cNvPr>
          <p:cNvSpPr txBox="1"/>
          <p:nvPr/>
        </p:nvSpPr>
        <p:spPr>
          <a:xfrm>
            <a:off x="361975" y="3940735"/>
            <a:ext cx="10537005" cy="369332"/>
          </a:xfrm>
          <a:prstGeom prst="rect">
            <a:avLst/>
          </a:prstGeom>
          <a:noFill/>
        </p:spPr>
        <p:txBody>
          <a:bodyPr wrap="square">
            <a:spAutoFit/>
          </a:bodyPr>
          <a:lstStyle/>
          <a:p>
            <a:pPr marL="285750" indent="-285750" algn="just">
              <a:buFont typeface="Arial" panose="020B0604020202020204" pitchFamily="34" charset="0"/>
              <a:buChar char="•"/>
            </a:pPr>
            <a:r>
              <a:rPr lang="en-US" dirty="0">
                <a:latin typeface="erdana"/>
              </a:rPr>
              <a:t>Close pop up</a:t>
            </a:r>
          </a:p>
        </p:txBody>
      </p:sp>
      <p:pic>
        <p:nvPicPr>
          <p:cNvPr id="6" name="Picture 5" descr="Graphical user interface, text, application&#10;&#10;Description automatically generated">
            <a:extLst>
              <a:ext uri="{FF2B5EF4-FFF2-40B4-BE49-F238E27FC236}">
                <a16:creationId xmlns:a16="http://schemas.microsoft.com/office/drawing/2014/main" xmlns="" id="{B4AB852E-A797-D429-A586-A8FE2B2D7F0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05672" y="1009421"/>
            <a:ext cx="4898197" cy="2743346"/>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xmlns="" id="{F51B3E56-95CE-D201-BF1E-3DF1685ECD6E}"/>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009286" y="1123433"/>
            <a:ext cx="5820739" cy="4319424"/>
          </a:xfrm>
          <a:prstGeom prst="rect">
            <a:avLst/>
          </a:prstGeom>
        </p:spPr>
      </p:pic>
    </p:spTree>
    <p:extLst>
      <p:ext uri="{BB962C8B-B14F-4D97-AF65-F5344CB8AC3E}">
        <p14:creationId xmlns:p14="http://schemas.microsoft.com/office/powerpoint/2010/main" xmlns="" val="225134321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4BF1E0C0-5462-B29C-706E-0BC2609007A7}"/>
              </a:ext>
            </a:extLst>
          </p:cNvPr>
          <p:cNvSpPr txBox="1"/>
          <p:nvPr/>
        </p:nvSpPr>
        <p:spPr>
          <a:xfrm>
            <a:off x="511995" y="61648"/>
            <a:ext cx="11168009" cy="769441"/>
          </a:xfrm>
          <a:prstGeom prst="rect">
            <a:avLst/>
          </a:prstGeom>
          <a:noFill/>
        </p:spPr>
        <p:txBody>
          <a:bodyPr wrap="square" rtlCol="0">
            <a:spAutoFit/>
          </a:bodyPr>
          <a:lstStyle/>
          <a:p>
            <a:r>
              <a:rPr lang="en-US" sz="4400" dirty="0"/>
              <a:t>Jenkins Management</a:t>
            </a:r>
            <a:endParaRPr lang="en-IN" sz="4400" dirty="0"/>
          </a:p>
        </p:txBody>
      </p:sp>
      <p:sp>
        <p:nvSpPr>
          <p:cNvPr id="2" name="TextBox 1">
            <a:extLst>
              <a:ext uri="{FF2B5EF4-FFF2-40B4-BE49-F238E27FC236}">
                <a16:creationId xmlns:a16="http://schemas.microsoft.com/office/drawing/2014/main" xmlns="" id="{7456FC1E-FFF1-CC6F-D1C5-5C0829ED2E07}"/>
              </a:ext>
            </a:extLst>
          </p:cNvPr>
          <p:cNvSpPr txBox="1"/>
          <p:nvPr/>
        </p:nvSpPr>
        <p:spPr>
          <a:xfrm>
            <a:off x="511994" y="987309"/>
            <a:ext cx="10537005" cy="4801314"/>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333333"/>
                </a:solidFill>
                <a:effectLst/>
                <a:latin typeface="inter-regular"/>
              </a:rPr>
              <a:t>Click on the "Manage Jenkins" option from the left hand of the Jenkins Dashboard page to manage Jenkins.</a:t>
            </a:r>
          </a:p>
          <a:p>
            <a:pPr marL="285750" indent="-285750" algn="just">
              <a:buFont typeface="Arial" panose="020B0604020202020204" pitchFamily="34" charset="0"/>
              <a:buChar char="•"/>
            </a:pPr>
            <a:endParaRPr lang="en-US" b="0" i="0" dirty="0">
              <a:effectLst/>
              <a:latin typeface="erdana"/>
            </a:endParaRPr>
          </a:p>
          <a:p>
            <a:pPr marL="285750" indent="-285750" algn="just">
              <a:buFont typeface="Arial" panose="020B0604020202020204" pitchFamily="34" charset="0"/>
              <a:buChar char="•"/>
            </a:pPr>
            <a:r>
              <a:rPr lang="en-IN" dirty="0">
                <a:solidFill>
                  <a:srgbClr val="333333"/>
                </a:solidFill>
                <a:latin typeface="inter-regular"/>
              </a:rPr>
              <a:t>Jenkins Management has many options as mentioned below:</a:t>
            </a:r>
          </a:p>
          <a:p>
            <a:pPr marL="742950" lvl="1" indent="-285750" algn="just">
              <a:buFont typeface="Arial" panose="020B0604020202020204" pitchFamily="34" charset="0"/>
              <a:buChar char="•"/>
            </a:pPr>
            <a:r>
              <a:rPr lang="en-IN" dirty="0">
                <a:solidFill>
                  <a:srgbClr val="333333"/>
                </a:solidFill>
                <a:latin typeface="inter-regular"/>
              </a:rPr>
              <a:t>Configure System</a:t>
            </a:r>
          </a:p>
          <a:p>
            <a:pPr marL="742950" lvl="1" indent="-285750" algn="just">
              <a:buFont typeface="Arial" panose="020B0604020202020204" pitchFamily="34" charset="0"/>
              <a:buChar char="•"/>
            </a:pPr>
            <a:r>
              <a:rPr lang="en-IN" dirty="0">
                <a:solidFill>
                  <a:srgbClr val="333333"/>
                </a:solidFill>
                <a:latin typeface="inter-regular"/>
              </a:rPr>
              <a:t>Configure Global Security</a:t>
            </a:r>
          </a:p>
          <a:p>
            <a:pPr marL="742950" lvl="1" indent="-285750" algn="just">
              <a:buFont typeface="Arial" panose="020B0604020202020204" pitchFamily="34" charset="0"/>
              <a:buChar char="•"/>
            </a:pPr>
            <a:r>
              <a:rPr lang="en-IN" dirty="0">
                <a:solidFill>
                  <a:srgbClr val="333333"/>
                </a:solidFill>
                <a:latin typeface="inter-regular"/>
              </a:rPr>
              <a:t>Global Tool Configuration</a:t>
            </a:r>
          </a:p>
          <a:p>
            <a:pPr marL="742950" lvl="1" indent="-285750" algn="just">
              <a:buFont typeface="Arial" panose="020B0604020202020204" pitchFamily="34" charset="0"/>
              <a:buChar char="•"/>
            </a:pPr>
            <a:r>
              <a:rPr lang="en-IN" dirty="0">
                <a:solidFill>
                  <a:srgbClr val="333333"/>
                </a:solidFill>
                <a:latin typeface="inter-regular"/>
              </a:rPr>
              <a:t>Manage Plugins</a:t>
            </a:r>
          </a:p>
          <a:p>
            <a:pPr marL="742950" lvl="1" indent="-285750" algn="just">
              <a:buFont typeface="Arial" panose="020B0604020202020204" pitchFamily="34" charset="0"/>
              <a:buChar char="•"/>
            </a:pPr>
            <a:r>
              <a:rPr lang="en-IN" dirty="0">
                <a:solidFill>
                  <a:srgbClr val="333333"/>
                </a:solidFill>
                <a:latin typeface="inter-regular"/>
              </a:rPr>
              <a:t>System Information</a:t>
            </a:r>
          </a:p>
          <a:p>
            <a:pPr marL="742950" lvl="1" indent="-285750" algn="just">
              <a:buFont typeface="Arial" panose="020B0604020202020204" pitchFamily="34" charset="0"/>
              <a:buChar char="•"/>
            </a:pPr>
            <a:r>
              <a:rPr lang="en-IN" dirty="0">
                <a:solidFill>
                  <a:srgbClr val="333333"/>
                </a:solidFill>
                <a:latin typeface="inter-regular"/>
              </a:rPr>
              <a:t>System Log</a:t>
            </a:r>
          </a:p>
          <a:p>
            <a:pPr marL="742950" lvl="1" indent="-285750" algn="just">
              <a:buFont typeface="Arial" panose="020B0604020202020204" pitchFamily="34" charset="0"/>
              <a:buChar char="•"/>
            </a:pPr>
            <a:r>
              <a:rPr lang="en-IN" dirty="0">
                <a:solidFill>
                  <a:srgbClr val="333333"/>
                </a:solidFill>
                <a:latin typeface="inter-regular"/>
              </a:rPr>
              <a:t>Load Statistics</a:t>
            </a:r>
          </a:p>
          <a:p>
            <a:pPr marL="742950" lvl="1" indent="-285750" algn="just">
              <a:buFont typeface="Arial" panose="020B0604020202020204" pitchFamily="34" charset="0"/>
              <a:buChar char="•"/>
            </a:pPr>
            <a:r>
              <a:rPr lang="en-IN" dirty="0">
                <a:solidFill>
                  <a:srgbClr val="333333"/>
                </a:solidFill>
                <a:latin typeface="inter-regular"/>
              </a:rPr>
              <a:t>Jenkins CLI</a:t>
            </a:r>
          </a:p>
          <a:p>
            <a:pPr marL="742950" lvl="1" indent="-285750" algn="just">
              <a:buFont typeface="Arial" panose="020B0604020202020204" pitchFamily="34" charset="0"/>
              <a:buChar char="•"/>
            </a:pPr>
            <a:r>
              <a:rPr lang="en-IN" dirty="0">
                <a:solidFill>
                  <a:srgbClr val="333333"/>
                </a:solidFill>
                <a:latin typeface="inter-regular"/>
              </a:rPr>
              <a:t>Reload Configuration from Disk</a:t>
            </a:r>
          </a:p>
          <a:p>
            <a:pPr marL="742950" lvl="1" indent="-285750" algn="just">
              <a:buFont typeface="Arial" panose="020B0604020202020204" pitchFamily="34" charset="0"/>
              <a:buChar char="•"/>
            </a:pPr>
            <a:r>
              <a:rPr lang="en-IN" dirty="0">
                <a:solidFill>
                  <a:srgbClr val="333333"/>
                </a:solidFill>
                <a:latin typeface="inter-regular"/>
              </a:rPr>
              <a:t>Script Console</a:t>
            </a:r>
          </a:p>
          <a:p>
            <a:pPr marL="742950" lvl="1" indent="-285750" algn="just">
              <a:buFont typeface="Arial" panose="020B0604020202020204" pitchFamily="34" charset="0"/>
              <a:buChar char="•"/>
            </a:pPr>
            <a:r>
              <a:rPr lang="en-IN" dirty="0">
                <a:solidFill>
                  <a:srgbClr val="333333"/>
                </a:solidFill>
                <a:latin typeface="inter-regular"/>
              </a:rPr>
              <a:t>Manage Nodes</a:t>
            </a:r>
          </a:p>
          <a:p>
            <a:pPr marL="742950" lvl="1" indent="-285750" algn="just">
              <a:buFont typeface="Arial" panose="020B0604020202020204" pitchFamily="34" charset="0"/>
              <a:buChar char="•"/>
            </a:pPr>
            <a:r>
              <a:rPr lang="en-IN" dirty="0">
                <a:solidFill>
                  <a:srgbClr val="333333"/>
                </a:solidFill>
                <a:latin typeface="inter-regular"/>
              </a:rPr>
              <a:t>About Jenkins</a:t>
            </a:r>
          </a:p>
          <a:p>
            <a:pPr marL="742950" lvl="1" indent="-285750" algn="just">
              <a:buFont typeface="Arial" panose="020B0604020202020204" pitchFamily="34" charset="0"/>
              <a:buChar char="•"/>
            </a:pPr>
            <a:r>
              <a:rPr lang="en-IN" dirty="0">
                <a:solidFill>
                  <a:srgbClr val="333333"/>
                </a:solidFill>
                <a:latin typeface="inter-regular"/>
              </a:rPr>
              <a:t>Manage Old Data and</a:t>
            </a:r>
          </a:p>
          <a:p>
            <a:pPr marL="742950" lvl="1" indent="-285750" algn="just">
              <a:buFont typeface="Arial" panose="020B0604020202020204" pitchFamily="34" charset="0"/>
              <a:buChar char="•"/>
            </a:pPr>
            <a:r>
              <a:rPr lang="en-IN" dirty="0">
                <a:solidFill>
                  <a:srgbClr val="333333"/>
                </a:solidFill>
                <a:latin typeface="inter-regular"/>
              </a:rPr>
              <a:t>Prepare for Shutdown</a:t>
            </a:r>
            <a:endParaRPr lang="en-US" dirty="0">
              <a:solidFill>
                <a:srgbClr val="333333"/>
              </a:solidFill>
              <a:latin typeface="inter-regular"/>
            </a:endParaRPr>
          </a:p>
        </p:txBody>
      </p:sp>
      <p:pic>
        <p:nvPicPr>
          <p:cNvPr id="4" name="Picture 3" descr="Graphical user interface, text, application, email&#10;&#10;Description automatically generated">
            <a:extLst>
              <a:ext uri="{FF2B5EF4-FFF2-40B4-BE49-F238E27FC236}">
                <a16:creationId xmlns:a16="http://schemas.microsoft.com/office/drawing/2014/main" xmlns="" id="{C8449F01-3A1B-D582-8755-7FAFCB7E43D4}"/>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570661" y="2248492"/>
            <a:ext cx="7494156" cy="3894509"/>
          </a:xfrm>
          <a:prstGeom prst="rect">
            <a:avLst/>
          </a:prstGeom>
        </p:spPr>
      </p:pic>
    </p:spTree>
    <p:extLst>
      <p:ext uri="{BB962C8B-B14F-4D97-AF65-F5344CB8AC3E}">
        <p14:creationId xmlns:p14="http://schemas.microsoft.com/office/powerpoint/2010/main" xmlns="" val="327240956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4BF1E0C0-5462-B29C-706E-0BC2609007A7}"/>
              </a:ext>
            </a:extLst>
          </p:cNvPr>
          <p:cNvSpPr txBox="1"/>
          <p:nvPr/>
        </p:nvSpPr>
        <p:spPr>
          <a:xfrm>
            <a:off x="511995" y="61648"/>
            <a:ext cx="11168009" cy="769441"/>
          </a:xfrm>
          <a:prstGeom prst="rect">
            <a:avLst/>
          </a:prstGeom>
          <a:noFill/>
        </p:spPr>
        <p:txBody>
          <a:bodyPr wrap="square" rtlCol="0">
            <a:spAutoFit/>
          </a:bodyPr>
          <a:lstStyle/>
          <a:p>
            <a:r>
              <a:rPr lang="en-US" sz="4400" dirty="0"/>
              <a:t>Jenkins Master and Slave Architecture</a:t>
            </a:r>
            <a:endParaRPr lang="en-IN" sz="4400" dirty="0"/>
          </a:p>
        </p:txBody>
      </p:sp>
      <p:sp>
        <p:nvSpPr>
          <p:cNvPr id="2" name="TextBox 1">
            <a:extLst>
              <a:ext uri="{FF2B5EF4-FFF2-40B4-BE49-F238E27FC236}">
                <a16:creationId xmlns:a16="http://schemas.microsoft.com/office/drawing/2014/main" xmlns="" id="{7456FC1E-FFF1-CC6F-D1C5-5C0829ED2E07}"/>
              </a:ext>
            </a:extLst>
          </p:cNvPr>
          <p:cNvSpPr txBox="1"/>
          <p:nvPr/>
        </p:nvSpPr>
        <p:spPr>
          <a:xfrm>
            <a:off x="511994" y="900332"/>
            <a:ext cx="11051649" cy="1477328"/>
          </a:xfrm>
          <a:prstGeom prst="rect">
            <a:avLst/>
          </a:prstGeom>
          <a:noFill/>
        </p:spPr>
        <p:txBody>
          <a:bodyPr wrap="square">
            <a:spAutoFit/>
          </a:bodyPr>
          <a:lstStyle/>
          <a:p>
            <a:pPr marL="285750" indent="-285750" algn="just">
              <a:buFont typeface="Arial" panose="020B0604020202020204" pitchFamily="34" charset="0"/>
              <a:buChar char="•"/>
            </a:pPr>
            <a:r>
              <a:rPr lang="en-US" dirty="0" smtClean="0"/>
              <a:t>In large software development program, a single Jenkins server would not be sufficient to achieve multiple job’s execution. </a:t>
            </a:r>
            <a:r>
              <a:rPr lang="en-US" dirty="0" smtClean="0"/>
              <a:t>Jenkins master slave architecture describe </a:t>
            </a:r>
            <a:r>
              <a:rPr lang="en-US" dirty="0" smtClean="0"/>
              <a:t>the optimization </a:t>
            </a:r>
            <a:r>
              <a:rPr lang="en-US" dirty="0" smtClean="0"/>
              <a:t>strategy.</a:t>
            </a:r>
            <a:endParaRPr lang="en-US" b="0" i="0" dirty="0" smtClean="0">
              <a:solidFill>
                <a:srgbClr val="333333"/>
              </a:solidFill>
              <a:effectLst/>
            </a:endParaRPr>
          </a:p>
          <a:p>
            <a:pPr marL="285750" indent="-285750" algn="just">
              <a:buFont typeface="Arial" panose="020B0604020202020204" pitchFamily="34" charset="0"/>
              <a:buChar char="•"/>
            </a:pPr>
            <a:r>
              <a:rPr lang="en-US" b="0" i="0" dirty="0" smtClean="0">
                <a:solidFill>
                  <a:srgbClr val="333333"/>
                </a:solidFill>
                <a:effectLst/>
              </a:rPr>
              <a:t>The </a:t>
            </a:r>
            <a:r>
              <a:rPr lang="en-US" b="0" i="0" dirty="0">
                <a:solidFill>
                  <a:srgbClr val="333333"/>
                </a:solidFill>
                <a:effectLst/>
              </a:rPr>
              <a:t>Jenkins master acts to schedule the jobs and assign slaves and send builds to slaves to execute the jobs</a:t>
            </a:r>
            <a:r>
              <a:rPr lang="en-US" b="0" i="0" dirty="0" smtClean="0">
                <a:solidFill>
                  <a:srgbClr val="333333"/>
                </a:solidFill>
                <a:effectLst/>
              </a:rPr>
              <a:t>.</a:t>
            </a:r>
            <a:endParaRPr lang="en-US" b="0" i="0" dirty="0">
              <a:solidFill>
                <a:srgbClr val="333333"/>
              </a:solidFill>
              <a:effectLst/>
            </a:endParaRPr>
          </a:p>
          <a:p>
            <a:pPr marL="285750" indent="-285750" algn="just">
              <a:buFont typeface="Arial" panose="020B0604020202020204" pitchFamily="34" charset="0"/>
              <a:buChar char="•"/>
            </a:pPr>
            <a:r>
              <a:rPr lang="en-US" b="0" i="0" dirty="0">
                <a:solidFill>
                  <a:srgbClr val="333333"/>
                </a:solidFill>
                <a:effectLst/>
              </a:rPr>
              <a:t>It will also monitor the slave state (offline or online) and getting back the build result responses from slaves and the display build results on the console output. The workload of building jobs is delegated to multiple slaves</a:t>
            </a:r>
            <a:r>
              <a:rPr lang="en-US" b="0" i="0" dirty="0" smtClean="0">
                <a:solidFill>
                  <a:srgbClr val="333333"/>
                </a:solidFill>
                <a:effectLst/>
              </a:rPr>
              <a:t>.</a:t>
            </a:r>
            <a:endParaRPr lang="en-US" b="0" i="0" dirty="0">
              <a:effectLst/>
            </a:endParaRPr>
          </a:p>
        </p:txBody>
      </p:sp>
      <p:sp>
        <p:nvSpPr>
          <p:cNvPr id="3" name="Rectangle: Rounded Corners 2">
            <a:extLst>
              <a:ext uri="{FF2B5EF4-FFF2-40B4-BE49-F238E27FC236}">
                <a16:creationId xmlns:a16="http://schemas.microsoft.com/office/drawing/2014/main" xmlns="" id="{1CE7DD68-4B1A-CB6B-CF89-9753439AC405}"/>
              </a:ext>
            </a:extLst>
          </p:cNvPr>
          <p:cNvSpPr/>
          <p:nvPr/>
        </p:nvSpPr>
        <p:spPr>
          <a:xfrm>
            <a:off x="7591265" y="2784025"/>
            <a:ext cx="1600200" cy="4789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Jenkins (Master)</a:t>
            </a:r>
            <a:endParaRPr lang="en-IN" dirty="0"/>
          </a:p>
        </p:txBody>
      </p:sp>
      <p:sp>
        <p:nvSpPr>
          <p:cNvPr id="5" name="Rectangle: Rounded Corners 4">
            <a:extLst>
              <a:ext uri="{FF2B5EF4-FFF2-40B4-BE49-F238E27FC236}">
                <a16:creationId xmlns:a16="http://schemas.microsoft.com/office/drawing/2014/main" xmlns="" id="{395BB747-ABFD-368C-EACC-6ED5843AA844}"/>
              </a:ext>
            </a:extLst>
          </p:cNvPr>
          <p:cNvSpPr/>
          <p:nvPr/>
        </p:nvSpPr>
        <p:spPr>
          <a:xfrm>
            <a:off x="4946037" y="4210054"/>
            <a:ext cx="1600200" cy="4789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Jenkins   (Slave 1)</a:t>
            </a:r>
            <a:endParaRPr lang="en-IN" dirty="0"/>
          </a:p>
        </p:txBody>
      </p:sp>
      <p:sp>
        <p:nvSpPr>
          <p:cNvPr id="6" name="Rectangle: Rounded Corners 5">
            <a:extLst>
              <a:ext uri="{FF2B5EF4-FFF2-40B4-BE49-F238E27FC236}">
                <a16:creationId xmlns:a16="http://schemas.microsoft.com/office/drawing/2014/main" xmlns="" id="{BF535F6A-0252-C837-31C8-B809E9476D0C}"/>
              </a:ext>
            </a:extLst>
          </p:cNvPr>
          <p:cNvSpPr/>
          <p:nvPr/>
        </p:nvSpPr>
        <p:spPr>
          <a:xfrm>
            <a:off x="7591268" y="4210054"/>
            <a:ext cx="1600200" cy="4789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Jenkins   (Slave 2)</a:t>
            </a:r>
            <a:endParaRPr lang="en-IN" dirty="0"/>
          </a:p>
        </p:txBody>
      </p:sp>
      <p:sp>
        <p:nvSpPr>
          <p:cNvPr id="8" name="Rectangle: Rounded Corners 7">
            <a:extLst>
              <a:ext uri="{FF2B5EF4-FFF2-40B4-BE49-F238E27FC236}">
                <a16:creationId xmlns:a16="http://schemas.microsoft.com/office/drawing/2014/main" xmlns="" id="{44CDE022-F217-4408-49ED-F34113B3F1B8}"/>
              </a:ext>
            </a:extLst>
          </p:cNvPr>
          <p:cNvSpPr/>
          <p:nvPr/>
        </p:nvSpPr>
        <p:spPr>
          <a:xfrm>
            <a:off x="10432437" y="4210054"/>
            <a:ext cx="1600200" cy="4789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Jenkins    (Slave 3)</a:t>
            </a:r>
            <a:endParaRPr lang="en-IN" dirty="0"/>
          </a:p>
        </p:txBody>
      </p:sp>
      <p:cxnSp>
        <p:nvCxnSpPr>
          <p:cNvPr id="10" name="Connector: Elbow 9">
            <a:extLst>
              <a:ext uri="{FF2B5EF4-FFF2-40B4-BE49-F238E27FC236}">
                <a16:creationId xmlns:a16="http://schemas.microsoft.com/office/drawing/2014/main" xmlns="" id="{DD601F76-5967-64AF-74FB-AC887B6A312E}"/>
              </a:ext>
            </a:extLst>
          </p:cNvPr>
          <p:cNvCxnSpPr>
            <a:cxnSpLocks/>
            <a:stCxn id="3" idx="2"/>
            <a:endCxn id="5" idx="0"/>
          </p:cNvCxnSpPr>
          <p:nvPr/>
        </p:nvCxnSpPr>
        <p:spPr>
          <a:xfrm rot="5400000">
            <a:off x="6595223" y="2413911"/>
            <a:ext cx="947057" cy="26452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xmlns="" id="{94FDFCB1-AA64-8397-BA3B-1098138C28B7}"/>
              </a:ext>
            </a:extLst>
          </p:cNvPr>
          <p:cNvCxnSpPr>
            <a:stCxn id="3" idx="2"/>
            <a:endCxn id="8" idx="0"/>
          </p:cNvCxnSpPr>
          <p:nvPr/>
        </p:nvCxnSpPr>
        <p:spPr>
          <a:xfrm rot="16200000" flipH="1">
            <a:off x="9338423" y="2315939"/>
            <a:ext cx="947057" cy="284117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xmlns="" id="{3F0FF2D9-A1EC-2331-2B63-EC0BD61E01D0}"/>
              </a:ext>
            </a:extLst>
          </p:cNvPr>
          <p:cNvCxnSpPr>
            <a:cxnSpLocks/>
            <a:stCxn id="3" idx="2"/>
            <a:endCxn id="6" idx="0"/>
          </p:cNvCxnSpPr>
          <p:nvPr/>
        </p:nvCxnSpPr>
        <p:spPr>
          <a:xfrm>
            <a:off x="8391365" y="3262997"/>
            <a:ext cx="3" cy="9470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92368" y="2433718"/>
            <a:ext cx="4937760" cy="4247317"/>
          </a:xfrm>
          <a:prstGeom prst="rect">
            <a:avLst/>
          </a:prstGeom>
          <a:noFill/>
        </p:spPr>
        <p:txBody>
          <a:bodyPr wrap="square" rtlCol="0">
            <a:spAutoFit/>
          </a:bodyPr>
          <a:lstStyle/>
          <a:p>
            <a:r>
              <a:rPr lang="en-US" dirty="0" smtClean="0"/>
              <a:t>The master node orchestrates the build process and manages the overall Jenkins environment, while one or more slave nodes (also known as agents) execute the build tasks. </a:t>
            </a:r>
          </a:p>
          <a:p>
            <a:r>
              <a:rPr lang="en-US" b="1" dirty="0" smtClean="0">
                <a:solidFill>
                  <a:srgbClr val="333333"/>
                </a:solidFill>
              </a:rPr>
              <a:t>Master Node:</a:t>
            </a:r>
          </a:p>
          <a:p>
            <a:pPr lvl="1">
              <a:buFont typeface="Arial" pitchFamily="34" charset="0"/>
              <a:buChar char="•"/>
            </a:pPr>
            <a:r>
              <a:rPr lang="en-US" dirty="0" smtClean="0">
                <a:solidFill>
                  <a:srgbClr val="333333"/>
                </a:solidFill>
              </a:rPr>
              <a:t>Manages the Jenkins environment.</a:t>
            </a:r>
          </a:p>
          <a:p>
            <a:pPr lvl="1">
              <a:buFont typeface="Arial" pitchFamily="34" charset="0"/>
              <a:buChar char="•"/>
            </a:pPr>
            <a:r>
              <a:rPr lang="en-US" dirty="0" smtClean="0">
                <a:solidFill>
                  <a:srgbClr val="333333"/>
                </a:solidFill>
              </a:rPr>
              <a:t>Handles job scheduling and dispatching.</a:t>
            </a:r>
          </a:p>
          <a:p>
            <a:pPr lvl="1">
              <a:buFont typeface="Arial" pitchFamily="34" charset="0"/>
              <a:buChar char="•"/>
            </a:pPr>
            <a:r>
              <a:rPr lang="en-US" dirty="0" smtClean="0">
                <a:solidFill>
                  <a:srgbClr val="333333"/>
                </a:solidFill>
              </a:rPr>
              <a:t>Maintains the configuration and user interface.</a:t>
            </a:r>
          </a:p>
          <a:p>
            <a:r>
              <a:rPr lang="en-US" b="1" dirty="0" smtClean="0">
                <a:solidFill>
                  <a:srgbClr val="333333"/>
                </a:solidFill>
              </a:rPr>
              <a:t>Slave Nodes (Agents):</a:t>
            </a:r>
          </a:p>
          <a:p>
            <a:pPr lvl="1">
              <a:buFont typeface="Arial" pitchFamily="34" charset="0"/>
              <a:buChar char="•"/>
            </a:pPr>
            <a:r>
              <a:rPr lang="en-US" dirty="0" smtClean="0">
                <a:solidFill>
                  <a:srgbClr val="333333"/>
                </a:solidFill>
              </a:rPr>
              <a:t>Execute the jobs assigned by the master.</a:t>
            </a:r>
          </a:p>
          <a:p>
            <a:pPr lvl="1">
              <a:buFont typeface="Arial" pitchFamily="34" charset="0"/>
              <a:buChar char="•"/>
            </a:pPr>
            <a:r>
              <a:rPr lang="en-US" dirty="0" smtClean="0">
                <a:solidFill>
                  <a:srgbClr val="333333"/>
                </a:solidFill>
              </a:rPr>
              <a:t>Can run on different platforms or environments.</a:t>
            </a:r>
          </a:p>
          <a:p>
            <a:pPr lvl="1">
              <a:buFont typeface="Arial" pitchFamily="34" charset="0"/>
              <a:buChar char="•"/>
            </a:pPr>
            <a:r>
              <a:rPr lang="en-US" dirty="0" smtClean="0">
                <a:solidFill>
                  <a:srgbClr val="333333"/>
                </a:solidFill>
              </a:rPr>
              <a:t>Allow for parallel execution of builds, enhancing efficiency</a:t>
            </a:r>
            <a:r>
              <a:rPr lang="en-US" dirty="0" smtClean="0">
                <a:solidFill>
                  <a:srgbClr val="333333"/>
                </a:solidFill>
              </a:rPr>
              <a:t>.</a:t>
            </a:r>
            <a:endParaRPr lang="en-US" dirty="0"/>
          </a:p>
        </p:txBody>
      </p:sp>
    </p:spTree>
    <p:extLst>
      <p:ext uri="{BB962C8B-B14F-4D97-AF65-F5344CB8AC3E}">
        <p14:creationId xmlns:p14="http://schemas.microsoft.com/office/powerpoint/2010/main" xmlns="" val="308587431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4BF1E0C0-5462-B29C-706E-0BC2609007A7}"/>
              </a:ext>
            </a:extLst>
          </p:cNvPr>
          <p:cNvSpPr txBox="1"/>
          <p:nvPr/>
        </p:nvSpPr>
        <p:spPr>
          <a:xfrm>
            <a:off x="511995" y="61648"/>
            <a:ext cx="11168009" cy="769441"/>
          </a:xfrm>
          <a:prstGeom prst="rect">
            <a:avLst/>
          </a:prstGeom>
          <a:noFill/>
        </p:spPr>
        <p:txBody>
          <a:bodyPr wrap="square" rtlCol="0">
            <a:spAutoFit/>
          </a:bodyPr>
          <a:lstStyle/>
          <a:p>
            <a:r>
              <a:rPr lang="en-US" sz="4400" dirty="0"/>
              <a:t>Prepare Slave Nodes</a:t>
            </a:r>
            <a:endParaRPr lang="en-IN" sz="4400" dirty="0"/>
          </a:p>
        </p:txBody>
      </p:sp>
      <p:sp>
        <p:nvSpPr>
          <p:cNvPr id="2" name="TextBox 1">
            <a:extLst>
              <a:ext uri="{FF2B5EF4-FFF2-40B4-BE49-F238E27FC236}">
                <a16:creationId xmlns:a16="http://schemas.microsoft.com/office/drawing/2014/main" xmlns="" id="{7456FC1E-FFF1-CC6F-D1C5-5C0829ED2E07}"/>
              </a:ext>
            </a:extLst>
          </p:cNvPr>
          <p:cNvSpPr txBox="1"/>
          <p:nvPr/>
        </p:nvSpPr>
        <p:spPr>
          <a:xfrm>
            <a:off x="511994" y="987309"/>
            <a:ext cx="10537005" cy="923330"/>
          </a:xfrm>
          <a:prstGeom prst="rect">
            <a:avLst/>
          </a:prstGeom>
          <a:noFill/>
        </p:spPr>
        <p:txBody>
          <a:bodyPr wrap="square">
            <a:spAutoFit/>
          </a:bodyPr>
          <a:lstStyle/>
          <a:p>
            <a:pPr marL="285750" indent="-285750" algn="just">
              <a:buFont typeface="Arial" panose="020B0604020202020204" pitchFamily="34" charset="0"/>
              <a:buChar char="•"/>
            </a:pPr>
            <a:r>
              <a:rPr lang="en-US" dirty="0">
                <a:latin typeface="erdana"/>
              </a:rPr>
              <a:t>Before adding a slave node to the Jenkins master we need to prepare the node. We need to install Java on the slave node. Jenkins will install a client program on the slave node. To run the client program we need to install the same Java version we used to install on Jenkins master. </a:t>
            </a:r>
            <a:endParaRPr lang="en-US" b="0" i="0" dirty="0">
              <a:effectLst/>
              <a:latin typeface="erdana"/>
            </a:endParaRPr>
          </a:p>
        </p:txBody>
      </p:sp>
    </p:spTree>
    <p:extLst>
      <p:ext uri="{BB962C8B-B14F-4D97-AF65-F5344CB8AC3E}">
        <p14:creationId xmlns:p14="http://schemas.microsoft.com/office/powerpoint/2010/main" xmlns="" val="15391062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4BF1E0C0-5462-B29C-706E-0BC2609007A7}"/>
              </a:ext>
            </a:extLst>
          </p:cNvPr>
          <p:cNvSpPr txBox="1"/>
          <p:nvPr/>
        </p:nvSpPr>
        <p:spPr>
          <a:xfrm>
            <a:off x="511995" y="61648"/>
            <a:ext cx="11168009" cy="769441"/>
          </a:xfrm>
          <a:prstGeom prst="rect">
            <a:avLst/>
          </a:prstGeom>
          <a:noFill/>
        </p:spPr>
        <p:txBody>
          <a:bodyPr wrap="square" rtlCol="0">
            <a:spAutoFit/>
          </a:bodyPr>
          <a:lstStyle/>
          <a:p>
            <a:r>
              <a:rPr lang="en-US" sz="4400" dirty="0"/>
              <a:t>Configure Jenkins Master &amp; Slave Nodes</a:t>
            </a:r>
            <a:endParaRPr lang="en-IN" sz="4400" dirty="0"/>
          </a:p>
        </p:txBody>
      </p:sp>
      <p:sp>
        <p:nvSpPr>
          <p:cNvPr id="2" name="TextBox 1">
            <a:extLst>
              <a:ext uri="{FF2B5EF4-FFF2-40B4-BE49-F238E27FC236}">
                <a16:creationId xmlns:a16="http://schemas.microsoft.com/office/drawing/2014/main" xmlns="" id="{7456FC1E-FFF1-CC6F-D1C5-5C0829ED2E07}"/>
              </a:ext>
            </a:extLst>
          </p:cNvPr>
          <p:cNvSpPr txBox="1"/>
          <p:nvPr/>
        </p:nvSpPr>
        <p:spPr>
          <a:xfrm>
            <a:off x="511994" y="987309"/>
            <a:ext cx="10537005" cy="1754326"/>
          </a:xfrm>
          <a:prstGeom prst="rect">
            <a:avLst/>
          </a:prstGeom>
          <a:noFill/>
        </p:spPr>
        <p:txBody>
          <a:bodyPr wrap="square">
            <a:spAutoFit/>
          </a:bodyPr>
          <a:lstStyle/>
          <a:p>
            <a:pPr marL="285750" indent="-285750" algn="just">
              <a:buFont typeface="Arial" panose="020B0604020202020204" pitchFamily="34" charset="0"/>
              <a:buChar char="•"/>
            </a:pPr>
            <a:r>
              <a:rPr lang="en-US" dirty="0">
                <a:latin typeface="erdana"/>
              </a:rPr>
              <a:t>L</a:t>
            </a:r>
            <a:r>
              <a:rPr lang="en-US" b="0" i="0" dirty="0">
                <a:solidFill>
                  <a:srgbClr val="292929"/>
                </a:solidFill>
                <a:effectLst/>
                <a:latin typeface="charter"/>
              </a:rPr>
              <a:t>og in to the Jenkins console via the browser </a:t>
            </a:r>
          </a:p>
          <a:p>
            <a:pPr marL="285750" indent="-285750" algn="just">
              <a:buFont typeface="Arial" panose="020B0604020202020204" pitchFamily="34" charset="0"/>
              <a:buChar char="•"/>
            </a:pPr>
            <a:r>
              <a:rPr lang="en-US" b="0" i="0" dirty="0">
                <a:solidFill>
                  <a:srgbClr val="292929"/>
                </a:solidFill>
                <a:effectLst/>
                <a:latin typeface="charter"/>
              </a:rPr>
              <a:t>click on "Manage Jenkins" </a:t>
            </a:r>
          </a:p>
          <a:p>
            <a:pPr marL="285750" indent="-285750" algn="just">
              <a:buFont typeface="Arial" panose="020B0604020202020204" pitchFamily="34" charset="0"/>
              <a:buChar char="•"/>
            </a:pPr>
            <a:r>
              <a:rPr lang="en-US" b="0" i="0" dirty="0">
                <a:solidFill>
                  <a:srgbClr val="292929"/>
                </a:solidFill>
                <a:effectLst/>
                <a:latin typeface="charter"/>
              </a:rPr>
              <a:t>click on </a:t>
            </a:r>
            <a:r>
              <a:rPr lang="en-US" b="0" i="0" dirty="0" smtClean="0">
                <a:solidFill>
                  <a:srgbClr val="292929"/>
                </a:solidFill>
                <a:effectLst/>
                <a:latin typeface="charter"/>
              </a:rPr>
              <a:t>“Nodes </a:t>
            </a:r>
            <a:r>
              <a:rPr lang="en-US" b="0" i="0" smtClean="0">
                <a:solidFill>
                  <a:srgbClr val="292929"/>
                </a:solidFill>
                <a:effectLst/>
                <a:latin typeface="charter"/>
              </a:rPr>
              <a:t>&amp; Clouds". </a:t>
            </a:r>
            <a:endParaRPr lang="en-US" b="0" i="0" dirty="0">
              <a:solidFill>
                <a:srgbClr val="292929"/>
              </a:solidFill>
              <a:effectLst/>
              <a:latin typeface="charter"/>
            </a:endParaRPr>
          </a:p>
          <a:p>
            <a:pPr marL="285750" indent="-285750" algn="just">
              <a:buFont typeface="Arial" panose="020B0604020202020204" pitchFamily="34" charset="0"/>
              <a:buChar char="•"/>
            </a:pPr>
            <a:r>
              <a:rPr lang="en-US" b="0" i="0" dirty="0">
                <a:solidFill>
                  <a:srgbClr val="292929"/>
                </a:solidFill>
                <a:effectLst/>
                <a:latin typeface="charter"/>
              </a:rPr>
              <a:t>click on "New Node".</a:t>
            </a:r>
          </a:p>
          <a:p>
            <a:pPr marL="285750" indent="-285750" algn="just">
              <a:buFont typeface="Arial" panose="020B0604020202020204" pitchFamily="34" charset="0"/>
              <a:buChar char="•"/>
            </a:pPr>
            <a:r>
              <a:rPr lang="en-US" b="0" i="0" dirty="0">
                <a:solidFill>
                  <a:srgbClr val="222635"/>
                </a:solidFill>
                <a:effectLst/>
                <a:latin typeface="Cambria" panose="02040503050406030204" pitchFamily="18" charset="0"/>
              </a:rPr>
              <a:t>Select </a:t>
            </a:r>
            <a:r>
              <a:rPr lang="en-US" b="1" i="0" dirty="0">
                <a:solidFill>
                  <a:srgbClr val="222635"/>
                </a:solidFill>
                <a:effectLst/>
                <a:latin typeface="Cambria" panose="02040503050406030204" pitchFamily="18" charset="0"/>
              </a:rPr>
              <a:t>Permanent Agent</a:t>
            </a:r>
            <a:r>
              <a:rPr lang="en-US" b="0" i="0" dirty="0">
                <a:solidFill>
                  <a:srgbClr val="222635"/>
                </a:solidFill>
                <a:effectLst/>
                <a:latin typeface="Cambria" panose="02040503050406030204" pitchFamily="18" charset="0"/>
              </a:rPr>
              <a:t> and click the </a:t>
            </a:r>
            <a:r>
              <a:rPr lang="en-US" b="1" i="0" dirty="0">
                <a:solidFill>
                  <a:srgbClr val="222635"/>
                </a:solidFill>
                <a:effectLst/>
                <a:latin typeface="Cambria" panose="02040503050406030204" pitchFamily="18" charset="0"/>
              </a:rPr>
              <a:t>OK </a:t>
            </a:r>
            <a:r>
              <a:rPr lang="en-US" b="0" i="0" dirty="0">
                <a:solidFill>
                  <a:srgbClr val="222635"/>
                </a:solidFill>
                <a:effectLst/>
                <a:latin typeface="Cambria" panose="02040503050406030204" pitchFamily="18" charset="0"/>
              </a:rPr>
              <a:t>button. </a:t>
            </a:r>
            <a:endParaRPr lang="en-US" b="0" i="0" dirty="0">
              <a:solidFill>
                <a:srgbClr val="292929"/>
              </a:solidFill>
              <a:effectLst/>
              <a:latin typeface="charter"/>
            </a:endParaRPr>
          </a:p>
          <a:p>
            <a:pPr marL="285750" indent="-285750" algn="just">
              <a:buFont typeface="Arial" panose="020B0604020202020204" pitchFamily="34" charset="0"/>
              <a:buChar char="•"/>
            </a:pPr>
            <a:r>
              <a:rPr lang="en-US" b="0" i="0" dirty="0">
                <a:effectLst/>
                <a:latin typeface="erdana"/>
              </a:rPr>
              <a:t>Click create button</a:t>
            </a:r>
          </a:p>
        </p:txBody>
      </p:sp>
      <p:pic>
        <p:nvPicPr>
          <p:cNvPr id="4" name="Picture 3" descr="Graphical user interface, application, Teams&#10;&#10;Description automatically generated">
            <a:extLst>
              <a:ext uri="{FF2B5EF4-FFF2-40B4-BE49-F238E27FC236}">
                <a16:creationId xmlns:a16="http://schemas.microsoft.com/office/drawing/2014/main" xmlns="" id="{746D0BB0-E6DE-A740-D8FF-0C336642A0D0}"/>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64691" y="3327541"/>
            <a:ext cx="5888509" cy="3132938"/>
          </a:xfrm>
          <a:prstGeom prst="rect">
            <a:avLst/>
          </a:prstGeom>
        </p:spPr>
      </p:pic>
    </p:spTree>
    <p:extLst>
      <p:ext uri="{BB962C8B-B14F-4D97-AF65-F5344CB8AC3E}">
        <p14:creationId xmlns:p14="http://schemas.microsoft.com/office/powerpoint/2010/main" xmlns="" val="35439395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4BF1E0C0-5462-B29C-706E-0BC2609007A7}"/>
              </a:ext>
            </a:extLst>
          </p:cNvPr>
          <p:cNvSpPr txBox="1"/>
          <p:nvPr/>
        </p:nvSpPr>
        <p:spPr>
          <a:xfrm>
            <a:off x="511995" y="61648"/>
            <a:ext cx="11168009" cy="769441"/>
          </a:xfrm>
          <a:prstGeom prst="rect">
            <a:avLst/>
          </a:prstGeom>
          <a:noFill/>
        </p:spPr>
        <p:txBody>
          <a:bodyPr wrap="square" rtlCol="0">
            <a:spAutoFit/>
          </a:bodyPr>
          <a:lstStyle/>
          <a:p>
            <a:r>
              <a:rPr lang="en-US" sz="4400" dirty="0"/>
              <a:t>Configure Jenkins Master &amp; Slave Nodes</a:t>
            </a:r>
            <a:endParaRPr lang="en-IN" sz="4400" dirty="0"/>
          </a:p>
        </p:txBody>
      </p:sp>
      <p:sp>
        <p:nvSpPr>
          <p:cNvPr id="2" name="TextBox 1">
            <a:extLst>
              <a:ext uri="{FF2B5EF4-FFF2-40B4-BE49-F238E27FC236}">
                <a16:creationId xmlns:a16="http://schemas.microsoft.com/office/drawing/2014/main" xmlns="" id="{7456FC1E-FFF1-CC6F-D1C5-5C0829ED2E07}"/>
              </a:ext>
            </a:extLst>
          </p:cNvPr>
          <p:cNvSpPr txBox="1"/>
          <p:nvPr/>
        </p:nvSpPr>
        <p:spPr>
          <a:xfrm>
            <a:off x="511995" y="987309"/>
            <a:ext cx="5823492" cy="2308324"/>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292929"/>
                </a:solidFill>
                <a:effectLst/>
              </a:rPr>
              <a:t>In the remote root directory field enter a path in the slave node.</a:t>
            </a:r>
          </a:p>
          <a:p>
            <a:pPr marL="285750" indent="-285750" algn="just">
              <a:buFont typeface="Arial" panose="020B0604020202020204" pitchFamily="34" charset="0"/>
              <a:buChar char="•"/>
            </a:pPr>
            <a:endParaRPr lang="en-US" b="0" i="0" dirty="0">
              <a:solidFill>
                <a:srgbClr val="292929"/>
              </a:solidFill>
              <a:effectLst/>
            </a:endParaRPr>
          </a:p>
          <a:p>
            <a:pPr marL="285750" indent="-285750" algn="just">
              <a:buFont typeface="Arial" panose="020B0604020202020204" pitchFamily="34" charset="0"/>
              <a:buChar char="•"/>
            </a:pPr>
            <a:r>
              <a:rPr lang="en-US" b="0" i="0" dirty="0">
                <a:solidFill>
                  <a:srgbClr val="292929"/>
                </a:solidFill>
                <a:effectLst/>
              </a:rPr>
              <a:t>Enter the slave nodes IP address in the field in Host </a:t>
            </a:r>
            <a:r>
              <a:rPr lang="en-US" dirty="0">
                <a:solidFill>
                  <a:srgbClr val="292929"/>
                </a:solidFill>
              </a:rPr>
              <a:t>f</a:t>
            </a:r>
            <a:r>
              <a:rPr lang="en-US" b="0" i="0" dirty="0">
                <a:solidFill>
                  <a:srgbClr val="292929"/>
                </a:solidFill>
                <a:effectLst/>
              </a:rPr>
              <a:t>ield on selecting launch method as launch agent agents via SSH.</a:t>
            </a:r>
          </a:p>
          <a:p>
            <a:pPr marL="285750" indent="-285750" algn="just">
              <a:buFont typeface="Arial" panose="020B0604020202020204" pitchFamily="34" charset="0"/>
              <a:buChar char="•"/>
            </a:pPr>
            <a:endParaRPr lang="en-US" dirty="0">
              <a:solidFill>
                <a:srgbClr val="292929"/>
              </a:solidFill>
            </a:endParaRPr>
          </a:p>
          <a:p>
            <a:pPr marL="285750" indent="-285750" algn="just">
              <a:buFont typeface="Arial" panose="020B0604020202020204" pitchFamily="34" charset="0"/>
              <a:buChar char="•"/>
            </a:pPr>
            <a:r>
              <a:rPr lang="en-IN" b="0" i="0" dirty="0">
                <a:solidFill>
                  <a:srgbClr val="222635"/>
                </a:solidFill>
                <a:effectLst/>
              </a:rPr>
              <a:t>Click the </a:t>
            </a:r>
            <a:r>
              <a:rPr lang="en-IN" b="1" i="0" dirty="0">
                <a:solidFill>
                  <a:srgbClr val="222635"/>
                </a:solidFill>
                <a:effectLst/>
              </a:rPr>
              <a:t>Save </a:t>
            </a:r>
            <a:r>
              <a:rPr lang="en-IN" b="0" i="0" dirty="0">
                <a:solidFill>
                  <a:srgbClr val="222635"/>
                </a:solidFill>
                <a:effectLst/>
              </a:rPr>
              <a:t>button</a:t>
            </a:r>
          </a:p>
        </p:txBody>
      </p:sp>
      <p:pic>
        <p:nvPicPr>
          <p:cNvPr id="5" name="Picture 4" descr="Graphical user interface, text&#10;&#10;Description automatically generated">
            <a:extLst>
              <a:ext uri="{FF2B5EF4-FFF2-40B4-BE49-F238E27FC236}">
                <a16:creationId xmlns:a16="http://schemas.microsoft.com/office/drawing/2014/main" xmlns="" id="{478ADAB6-B4AB-AFB6-8A0C-F3C62884C52C}"/>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738257" y="831089"/>
            <a:ext cx="2196170" cy="1910546"/>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xmlns="" id="{CF01E6A0-E072-EA16-9394-D57812756F4F}"/>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782303" y="2810767"/>
            <a:ext cx="2108078" cy="2343720"/>
          </a:xfrm>
          <a:prstGeom prst="rect">
            <a:avLst/>
          </a:prstGeom>
        </p:spPr>
      </p:pic>
      <p:pic>
        <p:nvPicPr>
          <p:cNvPr id="10" name="Picture 9" descr="Graphical user interface, text, application, chat or text message&#10;&#10;Description automatically generated">
            <a:extLst>
              <a:ext uri="{FF2B5EF4-FFF2-40B4-BE49-F238E27FC236}">
                <a16:creationId xmlns:a16="http://schemas.microsoft.com/office/drawing/2014/main" xmlns="" id="{A8A810F9-30E6-17F2-57E8-58EEAEDE06BB}"/>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6884707" y="5154487"/>
            <a:ext cx="1584379" cy="1496785"/>
          </a:xfrm>
          <a:prstGeom prst="rect">
            <a:avLst/>
          </a:prstGeom>
        </p:spPr>
      </p:pic>
    </p:spTree>
    <p:extLst>
      <p:ext uri="{BB962C8B-B14F-4D97-AF65-F5344CB8AC3E}">
        <p14:creationId xmlns:p14="http://schemas.microsoft.com/office/powerpoint/2010/main" xmlns="" val="30287942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4BF1E0C0-5462-B29C-706E-0BC2609007A7}"/>
              </a:ext>
            </a:extLst>
          </p:cNvPr>
          <p:cNvSpPr txBox="1"/>
          <p:nvPr/>
        </p:nvSpPr>
        <p:spPr>
          <a:xfrm>
            <a:off x="511995" y="61648"/>
            <a:ext cx="11168009" cy="769441"/>
          </a:xfrm>
          <a:prstGeom prst="rect">
            <a:avLst/>
          </a:prstGeom>
          <a:noFill/>
        </p:spPr>
        <p:txBody>
          <a:bodyPr wrap="square" rtlCol="0">
            <a:spAutoFit/>
          </a:bodyPr>
          <a:lstStyle/>
          <a:p>
            <a:r>
              <a:rPr lang="en-US" sz="4400" dirty="0" smtClean="0"/>
              <a:t>Update Jenkins Generated Admin Password</a:t>
            </a:r>
            <a:endParaRPr lang="en-IN" sz="4400" dirty="0"/>
          </a:p>
        </p:txBody>
      </p:sp>
      <p:sp>
        <p:nvSpPr>
          <p:cNvPr id="2" name="TextBox 1">
            <a:extLst>
              <a:ext uri="{FF2B5EF4-FFF2-40B4-BE49-F238E27FC236}">
                <a16:creationId xmlns:a16="http://schemas.microsoft.com/office/drawing/2014/main" xmlns="" id="{7456FC1E-FFF1-CC6F-D1C5-5C0829ED2E07}"/>
              </a:ext>
            </a:extLst>
          </p:cNvPr>
          <p:cNvSpPr txBox="1"/>
          <p:nvPr/>
        </p:nvSpPr>
        <p:spPr>
          <a:xfrm>
            <a:off x="511995" y="987309"/>
            <a:ext cx="5823492" cy="1477328"/>
          </a:xfrm>
          <a:prstGeom prst="rect">
            <a:avLst/>
          </a:prstGeom>
          <a:noFill/>
        </p:spPr>
        <p:txBody>
          <a:bodyPr wrap="square">
            <a:spAutoFit/>
          </a:bodyPr>
          <a:lstStyle/>
          <a:p>
            <a:pPr marL="285750" indent="-285750" algn="just">
              <a:buFont typeface="Arial" panose="020B0604020202020204" pitchFamily="34" charset="0"/>
              <a:buChar char="•"/>
            </a:pPr>
            <a:r>
              <a:rPr lang="en-US" b="0" i="0" dirty="0" smtClean="0">
                <a:solidFill>
                  <a:srgbClr val="292929"/>
                </a:solidFill>
                <a:effectLst/>
              </a:rPr>
              <a:t>Login with default admin and password into Jenkins.</a:t>
            </a:r>
          </a:p>
          <a:p>
            <a:pPr marL="285750" indent="-285750" algn="just">
              <a:buFont typeface="Arial" panose="020B0604020202020204" pitchFamily="34" charset="0"/>
              <a:buChar char="•"/>
            </a:pPr>
            <a:r>
              <a:rPr lang="en-US" dirty="0" smtClean="0">
                <a:solidFill>
                  <a:srgbClr val="292929"/>
                </a:solidFill>
              </a:rPr>
              <a:t>Click on right top side Admin profile image.</a:t>
            </a:r>
          </a:p>
          <a:p>
            <a:pPr marL="285750" indent="-285750" algn="just">
              <a:buFont typeface="Arial" panose="020B0604020202020204" pitchFamily="34" charset="0"/>
              <a:buChar char="•"/>
            </a:pPr>
            <a:r>
              <a:rPr lang="en-US" b="0" i="0" dirty="0" smtClean="0">
                <a:solidFill>
                  <a:srgbClr val="292929"/>
                </a:solidFill>
                <a:effectLst/>
              </a:rPr>
              <a:t>Click on Configure link.</a:t>
            </a:r>
          </a:p>
          <a:p>
            <a:pPr marL="285750" indent="-285750" algn="just">
              <a:buFont typeface="Arial" panose="020B0604020202020204" pitchFamily="34" charset="0"/>
              <a:buChar char="•"/>
            </a:pPr>
            <a:r>
              <a:rPr lang="en-US" dirty="0" smtClean="0">
                <a:solidFill>
                  <a:srgbClr val="292929"/>
                </a:solidFill>
              </a:rPr>
              <a:t>Update password and confirm password.</a:t>
            </a:r>
            <a:endParaRPr lang="en-IN" dirty="0" smtClean="0">
              <a:solidFill>
                <a:srgbClr val="222635"/>
              </a:solidFill>
            </a:endParaRPr>
          </a:p>
          <a:p>
            <a:pPr marL="285750" indent="-285750" algn="just">
              <a:buFont typeface="Arial" panose="020B0604020202020204" pitchFamily="34" charset="0"/>
              <a:buChar char="•"/>
            </a:pPr>
            <a:r>
              <a:rPr lang="en-IN" b="0" i="0" dirty="0" smtClean="0">
                <a:solidFill>
                  <a:srgbClr val="222635"/>
                </a:solidFill>
                <a:effectLst/>
              </a:rPr>
              <a:t>Click on Apply and Save.</a:t>
            </a:r>
            <a:endParaRPr lang="en-US" b="0" i="0" dirty="0" smtClean="0">
              <a:solidFill>
                <a:srgbClr val="292929"/>
              </a:solidFill>
              <a:effectLst/>
            </a:endParaRPr>
          </a:p>
        </p:txBody>
      </p:sp>
      <p:pic>
        <p:nvPicPr>
          <p:cNvPr id="1026" name="Picture 2"/>
          <p:cNvPicPr>
            <a:picLocks noChangeAspect="1" noChangeArrowheads="1"/>
          </p:cNvPicPr>
          <p:nvPr/>
        </p:nvPicPr>
        <p:blipFill>
          <a:blip r:embed="rId2"/>
          <a:srcRect/>
          <a:stretch>
            <a:fillRect/>
          </a:stretch>
        </p:blipFill>
        <p:spPr bwMode="auto">
          <a:xfrm>
            <a:off x="493423" y="2461797"/>
            <a:ext cx="5232129" cy="773773"/>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575141" y="3981187"/>
            <a:ext cx="3828022" cy="2335236"/>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5949022" y="3629465"/>
            <a:ext cx="5783433" cy="2292803"/>
          </a:xfrm>
          <a:prstGeom prst="rect">
            <a:avLst/>
          </a:prstGeom>
          <a:noFill/>
          <a:ln w="9525">
            <a:noFill/>
            <a:miter lim="800000"/>
            <a:headEnd/>
            <a:tailEnd/>
          </a:ln>
          <a:effectLst/>
        </p:spPr>
      </p:pic>
    </p:spTree>
    <p:extLst>
      <p:ext uri="{BB962C8B-B14F-4D97-AF65-F5344CB8AC3E}">
        <p14:creationId xmlns:p14="http://schemas.microsoft.com/office/powerpoint/2010/main" xmlns="" val="302879429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4BF1E0C0-5462-B29C-706E-0BC2609007A7}"/>
              </a:ext>
            </a:extLst>
          </p:cNvPr>
          <p:cNvSpPr txBox="1"/>
          <p:nvPr/>
        </p:nvSpPr>
        <p:spPr>
          <a:xfrm>
            <a:off x="511995" y="61648"/>
            <a:ext cx="11168009" cy="769441"/>
          </a:xfrm>
          <a:prstGeom prst="rect">
            <a:avLst/>
          </a:prstGeom>
          <a:noFill/>
        </p:spPr>
        <p:txBody>
          <a:bodyPr wrap="square" rtlCol="0">
            <a:spAutoFit/>
          </a:bodyPr>
          <a:lstStyle/>
          <a:p>
            <a:r>
              <a:rPr lang="en-US" sz="4400" dirty="0" smtClean="0"/>
              <a:t>First Jenkins Job</a:t>
            </a:r>
            <a:endParaRPr lang="en-IN" sz="4400" dirty="0"/>
          </a:p>
        </p:txBody>
      </p:sp>
      <p:sp>
        <p:nvSpPr>
          <p:cNvPr id="2" name="TextBox 1">
            <a:extLst>
              <a:ext uri="{FF2B5EF4-FFF2-40B4-BE49-F238E27FC236}">
                <a16:creationId xmlns:a16="http://schemas.microsoft.com/office/drawing/2014/main" xmlns="" id="{7456FC1E-FFF1-CC6F-D1C5-5C0829ED2E07}"/>
              </a:ext>
            </a:extLst>
          </p:cNvPr>
          <p:cNvSpPr txBox="1"/>
          <p:nvPr/>
        </p:nvSpPr>
        <p:spPr>
          <a:xfrm>
            <a:off x="511995" y="987309"/>
            <a:ext cx="5255760" cy="3139321"/>
          </a:xfrm>
          <a:prstGeom prst="rect">
            <a:avLst/>
          </a:prstGeom>
          <a:noFill/>
        </p:spPr>
        <p:txBody>
          <a:bodyPr wrap="square">
            <a:spAutoFit/>
          </a:bodyPr>
          <a:lstStyle/>
          <a:p>
            <a:pPr marL="285750" indent="-285750" algn="just">
              <a:buFont typeface="Arial" panose="020B0604020202020204" pitchFamily="34" charset="0"/>
              <a:buChar char="•"/>
            </a:pPr>
            <a:r>
              <a:rPr lang="en-US" b="0" i="0" dirty="0" smtClean="0">
                <a:solidFill>
                  <a:srgbClr val="292929"/>
                </a:solidFill>
                <a:effectLst/>
              </a:rPr>
              <a:t>Login to Jenkins.</a:t>
            </a:r>
          </a:p>
          <a:p>
            <a:pPr marL="285750" indent="-285750" algn="just">
              <a:buFont typeface="Arial" panose="020B0604020202020204" pitchFamily="34" charset="0"/>
              <a:buChar char="•"/>
            </a:pPr>
            <a:r>
              <a:rPr lang="en-US" dirty="0" smtClean="0">
                <a:solidFill>
                  <a:srgbClr val="292929"/>
                </a:solidFill>
              </a:rPr>
              <a:t>Click on New Item.</a:t>
            </a:r>
          </a:p>
          <a:p>
            <a:pPr marL="285750" indent="-285750" algn="just">
              <a:buFont typeface="Arial" panose="020B0604020202020204" pitchFamily="34" charset="0"/>
              <a:buChar char="•"/>
            </a:pPr>
            <a:r>
              <a:rPr lang="en-US" b="0" i="0" dirty="0" smtClean="0">
                <a:solidFill>
                  <a:srgbClr val="292929"/>
                </a:solidFill>
                <a:effectLst/>
              </a:rPr>
              <a:t>Enter job name and select Freestyle Project.</a:t>
            </a:r>
          </a:p>
          <a:p>
            <a:pPr marL="285750" indent="-285750" algn="just">
              <a:buFont typeface="Arial" panose="020B0604020202020204" pitchFamily="34" charset="0"/>
              <a:buChar char="•"/>
            </a:pPr>
            <a:r>
              <a:rPr lang="en-US" dirty="0" smtClean="0">
                <a:solidFill>
                  <a:srgbClr val="292929"/>
                </a:solidFill>
              </a:rPr>
              <a:t>Click OK button.</a:t>
            </a:r>
          </a:p>
          <a:p>
            <a:pPr marL="285750" indent="-285750" algn="just">
              <a:buFont typeface="Arial" panose="020B0604020202020204" pitchFamily="34" charset="0"/>
              <a:buChar char="•"/>
            </a:pPr>
            <a:r>
              <a:rPr lang="en-US" dirty="0" smtClean="0">
                <a:solidFill>
                  <a:srgbClr val="292929"/>
                </a:solidFill>
              </a:rPr>
              <a:t>Click on Configure job.</a:t>
            </a:r>
          </a:p>
          <a:p>
            <a:pPr marL="285750" indent="-285750" algn="just">
              <a:buFont typeface="Arial" panose="020B0604020202020204" pitchFamily="34" charset="0"/>
              <a:buChar char="•"/>
            </a:pPr>
            <a:r>
              <a:rPr lang="en-US" dirty="0" err="1" smtClean="0">
                <a:solidFill>
                  <a:srgbClr val="292929"/>
                </a:solidFill>
              </a:rPr>
              <a:t>Goto</a:t>
            </a:r>
            <a:r>
              <a:rPr lang="en-US" dirty="0" smtClean="0">
                <a:solidFill>
                  <a:srgbClr val="292929"/>
                </a:solidFill>
              </a:rPr>
              <a:t> Build Steps section and select Execute Windows batch command.</a:t>
            </a:r>
          </a:p>
          <a:p>
            <a:pPr marL="285750" indent="-285750" algn="just">
              <a:buFont typeface="Arial" panose="020B0604020202020204" pitchFamily="34" charset="0"/>
              <a:buChar char="•"/>
            </a:pPr>
            <a:r>
              <a:rPr lang="en-US" dirty="0" smtClean="0">
                <a:solidFill>
                  <a:srgbClr val="292929"/>
                </a:solidFill>
              </a:rPr>
              <a:t>Click on Save button.</a:t>
            </a:r>
          </a:p>
          <a:p>
            <a:pPr marL="285750" indent="-285750" algn="just">
              <a:buFont typeface="Arial" panose="020B0604020202020204" pitchFamily="34" charset="0"/>
              <a:buChar char="•"/>
            </a:pPr>
            <a:r>
              <a:rPr lang="en-US" dirty="0" smtClean="0">
                <a:solidFill>
                  <a:srgbClr val="292929"/>
                </a:solidFill>
              </a:rPr>
              <a:t>Click on Build Now link of this new job to trigger the build.</a:t>
            </a:r>
          </a:p>
          <a:p>
            <a:pPr marL="285750" indent="-285750" algn="just">
              <a:buFont typeface="Arial" panose="020B0604020202020204" pitchFamily="34" charset="0"/>
              <a:buChar char="•"/>
            </a:pPr>
            <a:endParaRPr lang="en-US" b="0" i="0" dirty="0" smtClean="0">
              <a:solidFill>
                <a:srgbClr val="292929"/>
              </a:solidFill>
              <a:effectLst/>
            </a:endParaRPr>
          </a:p>
        </p:txBody>
      </p:sp>
      <p:pic>
        <p:nvPicPr>
          <p:cNvPr id="2050" name="Picture 2"/>
          <p:cNvPicPr>
            <a:picLocks noChangeAspect="1" noChangeArrowheads="1"/>
          </p:cNvPicPr>
          <p:nvPr/>
        </p:nvPicPr>
        <p:blipFill>
          <a:blip r:embed="rId2"/>
          <a:srcRect/>
          <a:stretch>
            <a:fillRect/>
          </a:stretch>
        </p:blipFill>
        <p:spPr bwMode="auto">
          <a:xfrm>
            <a:off x="6625683" y="337626"/>
            <a:ext cx="3728139" cy="2244232"/>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6663617" y="2757270"/>
            <a:ext cx="4548362" cy="3847514"/>
          </a:xfrm>
          <a:prstGeom prst="rect">
            <a:avLst/>
          </a:prstGeom>
          <a:noFill/>
          <a:ln w="9525">
            <a:noFill/>
            <a:miter lim="800000"/>
            <a:headEnd/>
            <a:tailEnd/>
          </a:ln>
          <a:effectLst/>
        </p:spPr>
      </p:pic>
    </p:spTree>
    <p:extLst>
      <p:ext uri="{BB962C8B-B14F-4D97-AF65-F5344CB8AC3E}">
        <p14:creationId xmlns:p14="http://schemas.microsoft.com/office/powerpoint/2010/main" xmlns="" val="302879429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4BF1E0C0-5462-B29C-706E-0BC2609007A7}"/>
              </a:ext>
            </a:extLst>
          </p:cNvPr>
          <p:cNvSpPr txBox="1"/>
          <p:nvPr/>
        </p:nvSpPr>
        <p:spPr>
          <a:xfrm>
            <a:off x="511995" y="61648"/>
            <a:ext cx="11168009" cy="769441"/>
          </a:xfrm>
          <a:prstGeom prst="rect">
            <a:avLst/>
          </a:prstGeom>
          <a:noFill/>
        </p:spPr>
        <p:txBody>
          <a:bodyPr wrap="square" rtlCol="0">
            <a:spAutoFit/>
          </a:bodyPr>
          <a:lstStyle/>
          <a:p>
            <a:r>
              <a:rPr lang="en-US" sz="4400" dirty="0" smtClean="0"/>
              <a:t>Copy Existing Jenkins Job</a:t>
            </a:r>
            <a:endParaRPr lang="en-IN" sz="4400" dirty="0"/>
          </a:p>
        </p:txBody>
      </p:sp>
      <p:sp>
        <p:nvSpPr>
          <p:cNvPr id="2" name="TextBox 1">
            <a:extLst>
              <a:ext uri="{FF2B5EF4-FFF2-40B4-BE49-F238E27FC236}">
                <a16:creationId xmlns:a16="http://schemas.microsoft.com/office/drawing/2014/main" xmlns="" id="{7456FC1E-FFF1-CC6F-D1C5-5C0829ED2E07}"/>
              </a:ext>
            </a:extLst>
          </p:cNvPr>
          <p:cNvSpPr txBox="1"/>
          <p:nvPr/>
        </p:nvSpPr>
        <p:spPr>
          <a:xfrm>
            <a:off x="511994" y="987309"/>
            <a:ext cx="6324903" cy="2585323"/>
          </a:xfrm>
          <a:prstGeom prst="rect">
            <a:avLst/>
          </a:prstGeom>
          <a:noFill/>
        </p:spPr>
        <p:txBody>
          <a:bodyPr wrap="square">
            <a:spAutoFit/>
          </a:bodyPr>
          <a:lstStyle/>
          <a:p>
            <a:pPr marL="285750" indent="-285750" algn="just">
              <a:buFont typeface="Arial" panose="020B0604020202020204" pitchFamily="34" charset="0"/>
              <a:buChar char="•"/>
            </a:pPr>
            <a:r>
              <a:rPr lang="en-US" b="0" i="0" dirty="0" smtClean="0">
                <a:solidFill>
                  <a:srgbClr val="292929"/>
                </a:solidFill>
                <a:effectLst/>
              </a:rPr>
              <a:t>Login to Jenkins.</a:t>
            </a:r>
          </a:p>
          <a:p>
            <a:pPr marL="285750" indent="-285750" algn="just">
              <a:buFont typeface="Arial" panose="020B0604020202020204" pitchFamily="34" charset="0"/>
              <a:buChar char="•"/>
            </a:pPr>
            <a:r>
              <a:rPr lang="en-US" dirty="0" smtClean="0">
                <a:solidFill>
                  <a:srgbClr val="292929"/>
                </a:solidFill>
              </a:rPr>
              <a:t>Click on New Item. </a:t>
            </a:r>
            <a:r>
              <a:rPr lang="en-US" b="0" i="0" dirty="0" smtClean="0">
                <a:solidFill>
                  <a:srgbClr val="292929"/>
                </a:solidFill>
                <a:effectLst/>
              </a:rPr>
              <a:t>Enter job name. </a:t>
            </a:r>
            <a:r>
              <a:rPr lang="en-US" dirty="0" smtClean="0">
                <a:solidFill>
                  <a:srgbClr val="292929"/>
                </a:solidFill>
              </a:rPr>
              <a:t>Scroll down the page and click in Copy from option.</a:t>
            </a:r>
          </a:p>
          <a:p>
            <a:pPr marL="285750" indent="-285750" algn="just">
              <a:buFont typeface="Arial" panose="020B0604020202020204" pitchFamily="34" charset="0"/>
              <a:buChar char="•"/>
            </a:pPr>
            <a:r>
              <a:rPr lang="en-US" dirty="0" smtClean="0">
                <a:solidFill>
                  <a:srgbClr val="292929"/>
                </a:solidFill>
              </a:rPr>
              <a:t>Type an existing job name which is required to be used for reference. Click on OK.</a:t>
            </a:r>
          </a:p>
          <a:p>
            <a:pPr marL="285750" indent="-285750" algn="just">
              <a:buFont typeface="Arial" panose="020B0604020202020204" pitchFamily="34" charset="0"/>
              <a:buChar char="•"/>
            </a:pPr>
            <a:r>
              <a:rPr lang="en-US" dirty="0" err="1" smtClean="0">
                <a:solidFill>
                  <a:srgbClr val="292929"/>
                </a:solidFill>
              </a:rPr>
              <a:t>Goto</a:t>
            </a:r>
            <a:r>
              <a:rPr lang="en-US" dirty="0" smtClean="0">
                <a:solidFill>
                  <a:srgbClr val="292929"/>
                </a:solidFill>
              </a:rPr>
              <a:t> Configure option of the newly created job </a:t>
            </a:r>
            <a:r>
              <a:rPr lang="en-US" dirty="0" err="1" smtClean="0">
                <a:solidFill>
                  <a:srgbClr val="292929"/>
                </a:solidFill>
              </a:rPr>
              <a:t>Job</a:t>
            </a:r>
            <a:r>
              <a:rPr lang="en-US" dirty="0" smtClean="0">
                <a:solidFill>
                  <a:srgbClr val="292929"/>
                </a:solidFill>
              </a:rPr>
              <a:t> 2. Notice it has all the configurations present in Job 1.</a:t>
            </a:r>
          </a:p>
          <a:p>
            <a:pPr marL="285750" indent="-285750" algn="just">
              <a:buFont typeface="Arial" panose="020B0604020202020204" pitchFamily="34" charset="0"/>
              <a:buChar char="•"/>
            </a:pPr>
            <a:r>
              <a:rPr lang="en-US" dirty="0" smtClean="0">
                <a:solidFill>
                  <a:srgbClr val="292929"/>
                </a:solidFill>
              </a:rPr>
              <a:t>Now configure the job to modify its description and other needed details.</a:t>
            </a:r>
            <a:endParaRPr lang="en-US" b="0" i="0" dirty="0" smtClean="0">
              <a:solidFill>
                <a:srgbClr val="292929"/>
              </a:solidFill>
              <a:effectLst/>
            </a:endParaRPr>
          </a:p>
        </p:txBody>
      </p:sp>
      <p:pic>
        <p:nvPicPr>
          <p:cNvPr id="3074" name="Picture 2"/>
          <p:cNvPicPr>
            <a:picLocks noChangeAspect="1" noChangeArrowheads="1"/>
          </p:cNvPicPr>
          <p:nvPr/>
        </p:nvPicPr>
        <p:blipFill>
          <a:blip r:embed="rId2"/>
          <a:srcRect/>
          <a:stretch>
            <a:fillRect/>
          </a:stretch>
        </p:blipFill>
        <p:spPr bwMode="auto">
          <a:xfrm>
            <a:off x="7258955" y="745589"/>
            <a:ext cx="4220308" cy="2008460"/>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7301157" y="3094892"/>
            <a:ext cx="4164037" cy="2833577"/>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a:srcRect/>
          <a:stretch>
            <a:fillRect/>
          </a:stretch>
        </p:blipFill>
        <p:spPr bwMode="auto">
          <a:xfrm>
            <a:off x="914399" y="3573037"/>
            <a:ext cx="4642339" cy="3200555"/>
          </a:xfrm>
          <a:prstGeom prst="rect">
            <a:avLst/>
          </a:prstGeom>
          <a:noFill/>
          <a:ln w="9525">
            <a:noFill/>
            <a:miter lim="800000"/>
            <a:headEnd/>
            <a:tailEnd/>
          </a:ln>
          <a:effectLst/>
        </p:spPr>
      </p:pic>
    </p:spTree>
    <p:extLst>
      <p:ext uri="{BB962C8B-B14F-4D97-AF65-F5344CB8AC3E}">
        <p14:creationId xmlns:p14="http://schemas.microsoft.com/office/powerpoint/2010/main" xmlns="" val="302879429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4BF1E0C0-5462-B29C-706E-0BC2609007A7}"/>
              </a:ext>
            </a:extLst>
          </p:cNvPr>
          <p:cNvSpPr txBox="1"/>
          <p:nvPr/>
        </p:nvSpPr>
        <p:spPr>
          <a:xfrm>
            <a:off x="511995" y="61648"/>
            <a:ext cx="11168009" cy="769441"/>
          </a:xfrm>
          <a:prstGeom prst="rect">
            <a:avLst/>
          </a:prstGeom>
          <a:noFill/>
        </p:spPr>
        <p:txBody>
          <a:bodyPr wrap="square" rtlCol="0">
            <a:spAutoFit/>
          </a:bodyPr>
          <a:lstStyle/>
          <a:p>
            <a:r>
              <a:rPr lang="en-US" sz="4400" dirty="0" smtClean="0"/>
              <a:t>Dependent Jenkins Job</a:t>
            </a:r>
            <a:endParaRPr lang="en-IN" sz="4400" dirty="0"/>
          </a:p>
        </p:txBody>
      </p:sp>
      <p:sp>
        <p:nvSpPr>
          <p:cNvPr id="2" name="TextBox 1">
            <a:extLst>
              <a:ext uri="{FF2B5EF4-FFF2-40B4-BE49-F238E27FC236}">
                <a16:creationId xmlns:a16="http://schemas.microsoft.com/office/drawing/2014/main" xmlns="" id="{7456FC1E-FFF1-CC6F-D1C5-5C0829ED2E07}"/>
              </a:ext>
            </a:extLst>
          </p:cNvPr>
          <p:cNvSpPr txBox="1"/>
          <p:nvPr/>
        </p:nvSpPr>
        <p:spPr>
          <a:xfrm>
            <a:off x="511994" y="987309"/>
            <a:ext cx="5030677" cy="4247317"/>
          </a:xfrm>
          <a:prstGeom prst="rect">
            <a:avLst/>
          </a:prstGeom>
          <a:noFill/>
        </p:spPr>
        <p:txBody>
          <a:bodyPr wrap="square">
            <a:spAutoFit/>
          </a:bodyPr>
          <a:lstStyle/>
          <a:p>
            <a:pPr marL="285750" indent="-285750" algn="just">
              <a:buFont typeface="Arial" panose="020B0604020202020204" pitchFamily="34" charset="0"/>
              <a:buChar char="•"/>
            </a:pPr>
            <a:r>
              <a:rPr lang="en-US" dirty="0" smtClean="0"/>
              <a:t>Set up a trigger so that when some other projects finish building, a new build is scheduled for this project.</a:t>
            </a:r>
          </a:p>
          <a:p>
            <a:pPr marL="285750" indent="-285750" algn="just">
              <a:buFont typeface="Arial" panose="020B0604020202020204" pitchFamily="34" charset="0"/>
              <a:buChar char="•"/>
            </a:pPr>
            <a:endParaRPr lang="en-US" dirty="0" smtClean="0"/>
          </a:p>
          <a:p>
            <a:pPr marL="285750" indent="-285750" algn="just">
              <a:buFont typeface="Arial" panose="020B0604020202020204" pitchFamily="34" charset="0"/>
              <a:buChar char="•"/>
            </a:pPr>
            <a:r>
              <a:rPr lang="en-US" b="0" i="0" dirty="0" smtClean="0">
                <a:solidFill>
                  <a:srgbClr val="292929"/>
                </a:solidFill>
                <a:effectLst/>
              </a:rPr>
              <a:t>Select Job 2 and click on configure option.</a:t>
            </a:r>
          </a:p>
          <a:p>
            <a:pPr marL="285750" indent="-285750" algn="just">
              <a:buFont typeface="Arial" panose="020B0604020202020204" pitchFamily="34" charset="0"/>
              <a:buChar char="•"/>
            </a:pPr>
            <a:r>
              <a:rPr lang="en-US" dirty="0" err="1" smtClean="0">
                <a:solidFill>
                  <a:srgbClr val="292929"/>
                </a:solidFill>
              </a:rPr>
              <a:t>Goto</a:t>
            </a:r>
            <a:r>
              <a:rPr lang="en-US" dirty="0" smtClean="0">
                <a:solidFill>
                  <a:srgbClr val="292929"/>
                </a:solidFill>
              </a:rPr>
              <a:t> Build Triggers option and select Build after other projects are built.</a:t>
            </a:r>
          </a:p>
          <a:p>
            <a:pPr marL="285750" indent="-285750" algn="just">
              <a:buFont typeface="Arial" panose="020B0604020202020204" pitchFamily="34" charset="0"/>
              <a:buChar char="•"/>
            </a:pPr>
            <a:r>
              <a:rPr lang="en-US" b="0" i="0" dirty="0" smtClean="0">
                <a:solidFill>
                  <a:srgbClr val="292929"/>
                </a:solidFill>
                <a:effectLst/>
              </a:rPr>
              <a:t>Type job name “Job 1” in Project to watch.</a:t>
            </a:r>
          </a:p>
          <a:p>
            <a:pPr marL="285750" indent="-285750" algn="just">
              <a:buFont typeface="Arial" panose="020B0604020202020204" pitchFamily="34" charset="0"/>
              <a:buChar char="•"/>
            </a:pPr>
            <a:r>
              <a:rPr lang="en-US" dirty="0" smtClean="0">
                <a:solidFill>
                  <a:srgbClr val="292929"/>
                </a:solidFill>
              </a:rPr>
              <a:t>Click Save.</a:t>
            </a:r>
          </a:p>
          <a:p>
            <a:pPr marL="285750" indent="-285750" algn="just">
              <a:buFont typeface="Arial" panose="020B0604020202020204" pitchFamily="34" charset="0"/>
              <a:buChar char="•"/>
            </a:pPr>
            <a:endParaRPr lang="en-US" b="0" i="0" dirty="0" smtClean="0">
              <a:solidFill>
                <a:srgbClr val="292929"/>
              </a:solidFill>
              <a:effectLst/>
            </a:endParaRPr>
          </a:p>
          <a:p>
            <a:pPr marL="285750" indent="-285750" algn="just">
              <a:buFont typeface="Arial" panose="020B0604020202020204" pitchFamily="34" charset="0"/>
              <a:buChar char="•"/>
            </a:pPr>
            <a:r>
              <a:rPr lang="en-US" dirty="0" smtClean="0">
                <a:solidFill>
                  <a:srgbClr val="292929"/>
                </a:solidFill>
              </a:rPr>
              <a:t>Now build Job 1.</a:t>
            </a:r>
          </a:p>
          <a:p>
            <a:pPr marL="285750" indent="-285750" algn="just">
              <a:buFont typeface="Arial" panose="020B0604020202020204" pitchFamily="34" charset="0"/>
              <a:buChar char="•"/>
            </a:pPr>
            <a:r>
              <a:rPr lang="en-US" b="0" i="0" dirty="0" smtClean="0">
                <a:solidFill>
                  <a:srgbClr val="292929"/>
                </a:solidFill>
                <a:effectLst/>
              </a:rPr>
              <a:t>Notice first Job 1 completed successfully it triggers Job 2 automatically.</a:t>
            </a:r>
          </a:p>
          <a:p>
            <a:pPr marL="285750" indent="-285750" algn="just">
              <a:buFont typeface="Arial" panose="020B0604020202020204" pitchFamily="34" charset="0"/>
              <a:buChar char="•"/>
            </a:pPr>
            <a:endParaRPr lang="en-US" b="0" i="0" dirty="0" smtClean="0">
              <a:solidFill>
                <a:srgbClr val="292929"/>
              </a:solidFill>
              <a:effectLst/>
            </a:endParaRPr>
          </a:p>
          <a:p>
            <a:pPr marL="285750" indent="-285750" algn="just">
              <a:buFont typeface="Arial" panose="020B0604020202020204" pitchFamily="34" charset="0"/>
              <a:buChar char="•"/>
            </a:pPr>
            <a:endParaRPr lang="en-US" b="0" i="0" dirty="0" smtClean="0">
              <a:solidFill>
                <a:srgbClr val="292929"/>
              </a:solidFill>
              <a:effectLst/>
            </a:endParaRPr>
          </a:p>
        </p:txBody>
      </p:sp>
      <p:pic>
        <p:nvPicPr>
          <p:cNvPr id="4099" name="Picture 3"/>
          <p:cNvPicPr>
            <a:picLocks noChangeAspect="1" noChangeArrowheads="1"/>
          </p:cNvPicPr>
          <p:nvPr/>
        </p:nvPicPr>
        <p:blipFill>
          <a:blip r:embed="rId2"/>
          <a:srcRect/>
          <a:stretch>
            <a:fillRect/>
          </a:stretch>
        </p:blipFill>
        <p:spPr bwMode="auto">
          <a:xfrm>
            <a:off x="6274213" y="858130"/>
            <a:ext cx="5359790" cy="2912012"/>
          </a:xfrm>
          <a:prstGeom prst="rect">
            <a:avLst/>
          </a:prstGeom>
          <a:noFill/>
          <a:ln w="9525">
            <a:noFill/>
            <a:miter lim="800000"/>
            <a:headEnd/>
            <a:tailEnd/>
          </a:ln>
          <a:effectLst/>
        </p:spPr>
      </p:pic>
      <p:pic>
        <p:nvPicPr>
          <p:cNvPr id="4100" name="Picture 4"/>
          <p:cNvPicPr>
            <a:picLocks noChangeAspect="1" noChangeArrowheads="1"/>
          </p:cNvPicPr>
          <p:nvPr/>
        </p:nvPicPr>
        <p:blipFill>
          <a:blip r:embed="rId3"/>
          <a:srcRect/>
          <a:stretch>
            <a:fillRect/>
          </a:stretch>
        </p:blipFill>
        <p:spPr bwMode="auto">
          <a:xfrm>
            <a:off x="5655300" y="4102762"/>
            <a:ext cx="5486400" cy="2600490"/>
          </a:xfrm>
          <a:prstGeom prst="rect">
            <a:avLst/>
          </a:prstGeom>
          <a:noFill/>
          <a:ln w="9525">
            <a:noFill/>
            <a:miter lim="800000"/>
            <a:headEnd/>
            <a:tailEnd/>
          </a:ln>
          <a:effectLst/>
        </p:spPr>
      </p:pic>
    </p:spTree>
    <p:extLst>
      <p:ext uri="{BB962C8B-B14F-4D97-AF65-F5344CB8AC3E}">
        <p14:creationId xmlns:p14="http://schemas.microsoft.com/office/powerpoint/2010/main" xmlns="" val="30287942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56AD380E-107A-3B27-8BCC-42AA6513AE63}"/>
              </a:ext>
            </a:extLst>
          </p:cNvPr>
          <p:cNvSpPr txBox="1"/>
          <p:nvPr/>
        </p:nvSpPr>
        <p:spPr>
          <a:xfrm>
            <a:off x="3328825" y="1530853"/>
            <a:ext cx="1910993" cy="523220"/>
          </a:xfrm>
          <a:prstGeom prst="rect">
            <a:avLst/>
          </a:prstGeom>
          <a:noFill/>
        </p:spPr>
        <p:txBody>
          <a:bodyPr wrap="square" rtlCol="0">
            <a:spAutoFit/>
          </a:bodyPr>
          <a:lstStyle/>
          <a:p>
            <a:r>
              <a:rPr lang="en-US" sz="2800" b="1" dirty="0">
                <a:ln w="22225">
                  <a:solidFill>
                    <a:schemeClr val="accent2"/>
                  </a:solidFill>
                  <a:prstDash val="solid"/>
                </a:ln>
                <a:solidFill>
                  <a:schemeClr val="accent2">
                    <a:lumMod val="40000"/>
                    <a:lumOff val="60000"/>
                  </a:schemeClr>
                </a:solidFill>
              </a:rPr>
              <a:t>Developer</a:t>
            </a:r>
            <a:endParaRPr lang="en-IN" sz="2800" dirty="0"/>
          </a:p>
        </p:txBody>
      </p:sp>
      <p:sp>
        <p:nvSpPr>
          <p:cNvPr id="7" name="Cross 6">
            <a:extLst>
              <a:ext uri="{FF2B5EF4-FFF2-40B4-BE49-F238E27FC236}">
                <a16:creationId xmlns:a16="http://schemas.microsoft.com/office/drawing/2014/main" xmlns="" id="{63181EE3-DA5A-E5AD-7C70-94DA3B39CE35}"/>
              </a:ext>
            </a:extLst>
          </p:cNvPr>
          <p:cNvSpPr/>
          <p:nvPr/>
        </p:nvSpPr>
        <p:spPr>
          <a:xfrm>
            <a:off x="5599414" y="1530854"/>
            <a:ext cx="729465" cy="626724"/>
          </a:xfrm>
          <a:prstGeom prst="plu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xmlns="" id="{4FDC05AD-AAEB-6D23-84C2-26E93B3271EC}"/>
              </a:ext>
            </a:extLst>
          </p:cNvPr>
          <p:cNvSpPr txBox="1"/>
          <p:nvPr/>
        </p:nvSpPr>
        <p:spPr>
          <a:xfrm>
            <a:off x="6775803" y="1530853"/>
            <a:ext cx="1910993" cy="523220"/>
          </a:xfrm>
          <a:prstGeom prst="rect">
            <a:avLst/>
          </a:prstGeom>
          <a:noFill/>
        </p:spPr>
        <p:txBody>
          <a:bodyPr wrap="square" rtlCol="0">
            <a:spAutoFit/>
          </a:bodyPr>
          <a:lstStyle/>
          <a:p>
            <a:r>
              <a:rPr lang="en-US" sz="2800" b="1" dirty="0">
                <a:ln w="22225">
                  <a:solidFill>
                    <a:schemeClr val="accent2"/>
                  </a:solidFill>
                  <a:prstDash val="solid"/>
                </a:ln>
                <a:solidFill>
                  <a:schemeClr val="accent2">
                    <a:lumMod val="40000"/>
                    <a:lumOff val="60000"/>
                  </a:schemeClr>
                </a:solidFill>
              </a:rPr>
              <a:t>Operations</a:t>
            </a:r>
            <a:endParaRPr lang="en-IN" sz="2800" dirty="0"/>
          </a:p>
        </p:txBody>
      </p:sp>
      <p:graphicFrame>
        <p:nvGraphicFramePr>
          <p:cNvPr id="11" name="TextBox 4">
            <a:extLst>
              <a:ext uri="{FF2B5EF4-FFF2-40B4-BE49-F238E27FC236}">
                <a16:creationId xmlns:a16="http://schemas.microsoft.com/office/drawing/2014/main" xmlns="" id="{6EAF7786-B8B3-15D1-53C9-AB72EB099C7C}"/>
              </a:ext>
            </a:extLst>
          </p:cNvPr>
          <p:cNvGraphicFramePr/>
          <p:nvPr>
            <p:extLst>
              <p:ext uri="{D42A27DB-BD31-4B8C-83A1-F6EECF244321}">
                <p14:modId xmlns:p14="http://schemas.microsoft.com/office/powerpoint/2010/main" xmlns="" val="3792475585"/>
              </p:ext>
            </p:extLst>
          </p:nvPr>
        </p:nvGraphicFramePr>
        <p:xfrm>
          <a:off x="381858" y="2522395"/>
          <a:ext cx="11168009" cy="35393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xmlns="" id="{B1B402B8-DF86-5B17-76BB-4DFB8370D936}"/>
              </a:ext>
            </a:extLst>
          </p:cNvPr>
          <p:cNvSpPr txBox="1"/>
          <p:nvPr/>
        </p:nvSpPr>
        <p:spPr>
          <a:xfrm>
            <a:off x="403630" y="41409"/>
            <a:ext cx="11168009" cy="769441"/>
          </a:xfrm>
          <a:prstGeom prst="rect">
            <a:avLst/>
          </a:prstGeom>
          <a:noFill/>
        </p:spPr>
        <p:txBody>
          <a:bodyPr wrap="square" rtlCol="0">
            <a:spAutoFit/>
          </a:bodyPr>
          <a:lstStyle/>
          <a:p>
            <a:r>
              <a:rPr lang="en-US" sz="4400" dirty="0"/>
              <a:t>DevOps comes to rescue</a:t>
            </a:r>
            <a:endParaRPr lang="en-IN" sz="4400" dirty="0"/>
          </a:p>
        </p:txBody>
      </p:sp>
    </p:spTree>
    <p:extLst>
      <p:ext uri="{BB962C8B-B14F-4D97-AF65-F5344CB8AC3E}">
        <p14:creationId xmlns:p14="http://schemas.microsoft.com/office/powerpoint/2010/main" xmlns="" val="91140774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4BF1E0C0-5462-B29C-706E-0BC2609007A7}"/>
              </a:ext>
            </a:extLst>
          </p:cNvPr>
          <p:cNvSpPr txBox="1"/>
          <p:nvPr/>
        </p:nvSpPr>
        <p:spPr>
          <a:xfrm>
            <a:off x="511995" y="61648"/>
            <a:ext cx="11168009" cy="769441"/>
          </a:xfrm>
          <a:prstGeom prst="rect">
            <a:avLst/>
          </a:prstGeom>
          <a:noFill/>
        </p:spPr>
        <p:txBody>
          <a:bodyPr wrap="square" rtlCol="0">
            <a:spAutoFit/>
          </a:bodyPr>
          <a:lstStyle/>
          <a:p>
            <a:r>
              <a:rPr lang="en-US" sz="4400" dirty="0" smtClean="0"/>
              <a:t>Build History View</a:t>
            </a:r>
            <a:endParaRPr lang="en-IN" sz="4400" dirty="0"/>
          </a:p>
        </p:txBody>
      </p:sp>
      <p:sp>
        <p:nvSpPr>
          <p:cNvPr id="2" name="TextBox 1">
            <a:extLst>
              <a:ext uri="{FF2B5EF4-FFF2-40B4-BE49-F238E27FC236}">
                <a16:creationId xmlns:a16="http://schemas.microsoft.com/office/drawing/2014/main" xmlns="" id="{7456FC1E-FFF1-CC6F-D1C5-5C0829ED2E07}"/>
              </a:ext>
            </a:extLst>
          </p:cNvPr>
          <p:cNvSpPr txBox="1"/>
          <p:nvPr/>
        </p:nvSpPr>
        <p:spPr>
          <a:xfrm>
            <a:off x="511994" y="987309"/>
            <a:ext cx="10756228" cy="923330"/>
          </a:xfrm>
          <a:prstGeom prst="rect">
            <a:avLst/>
          </a:prstGeom>
          <a:noFill/>
        </p:spPr>
        <p:txBody>
          <a:bodyPr wrap="square">
            <a:spAutoFit/>
          </a:bodyPr>
          <a:lstStyle/>
          <a:p>
            <a:pPr marL="285750" indent="-285750" algn="just">
              <a:buFont typeface="Arial" panose="020B0604020202020204" pitchFamily="34" charset="0"/>
              <a:buChar char="•"/>
            </a:pPr>
            <a:r>
              <a:rPr lang="en-US" dirty="0" smtClean="0"/>
              <a:t>It displays a list of your past builds, time since build and the status of each build.</a:t>
            </a:r>
          </a:p>
          <a:p>
            <a:pPr marL="285750" indent="-285750" algn="just">
              <a:buFont typeface="Arial" panose="020B0604020202020204" pitchFamily="34" charset="0"/>
              <a:buChar char="•"/>
            </a:pPr>
            <a:r>
              <a:rPr lang="en-US" b="0" i="0" dirty="0" smtClean="0">
                <a:solidFill>
                  <a:srgbClr val="292929"/>
                </a:solidFill>
                <a:effectLst/>
              </a:rPr>
              <a:t>Go to Jenkins dashboard page.</a:t>
            </a:r>
          </a:p>
          <a:p>
            <a:pPr marL="285750" indent="-285750" algn="just">
              <a:buFont typeface="Arial" panose="020B0604020202020204" pitchFamily="34" charset="0"/>
              <a:buChar char="•"/>
            </a:pPr>
            <a:r>
              <a:rPr lang="en-US" dirty="0" smtClean="0">
                <a:solidFill>
                  <a:srgbClr val="292929"/>
                </a:solidFill>
              </a:rPr>
              <a:t>Select Build history option in the left side.</a:t>
            </a:r>
            <a:endParaRPr lang="en-US" b="0" i="0" dirty="0" smtClean="0">
              <a:solidFill>
                <a:srgbClr val="292929"/>
              </a:solidFill>
              <a:effectLst/>
            </a:endParaRPr>
          </a:p>
        </p:txBody>
      </p:sp>
      <p:pic>
        <p:nvPicPr>
          <p:cNvPr id="5122" name="Picture 2"/>
          <p:cNvPicPr>
            <a:picLocks noChangeAspect="1" noChangeArrowheads="1"/>
          </p:cNvPicPr>
          <p:nvPr/>
        </p:nvPicPr>
        <p:blipFill>
          <a:blip r:embed="rId2"/>
          <a:srcRect/>
          <a:stretch>
            <a:fillRect/>
          </a:stretch>
        </p:blipFill>
        <p:spPr bwMode="auto">
          <a:xfrm>
            <a:off x="1319718" y="2658794"/>
            <a:ext cx="8485467" cy="3530069"/>
          </a:xfrm>
          <a:prstGeom prst="rect">
            <a:avLst/>
          </a:prstGeom>
          <a:noFill/>
          <a:ln w="9525">
            <a:noFill/>
            <a:miter lim="800000"/>
            <a:headEnd/>
            <a:tailEnd/>
          </a:ln>
          <a:effectLst/>
        </p:spPr>
      </p:pic>
    </p:spTree>
    <p:extLst>
      <p:ext uri="{BB962C8B-B14F-4D97-AF65-F5344CB8AC3E}">
        <p14:creationId xmlns:p14="http://schemas.microsoft.com/office/powerpoint/2010/main" xmlns="" val="302879429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4BF1E0C0-5462-B29C-706E-0BC2609007A7}"/>
              </a:ext>
            </a:extLst>
          </p:cNvPr>
          <p:cNvSpPr txBox="1"/>
          <p:nvPr/>
        </p:nvSpPr>
        <p:spPr>
          <a:xfrm>
            <a:off x="511995" y="61648"/>
            <a:ext cx="11168009" cy="769441"/>
          </a:xfrm>
          <a:prstGeom prst="rect">
            <a:avLst/>
          </a:prstGeom>
          <a:noFill/>
        </p:spPr>
        <p:txBody>
          <a:bodyPr wrap="square" rtlCol="0">
            <a:spAutoFit/>
          </a:bodyPr>
          <a:lstStyle/>
          <a:p>
            <a:r>
              <a:rPr lang="en-US" sz="4400" dirty="0" smtClean="0"/>
              <a:t>Trigger Jobs Periodically</a:t>
            </a:r>
            <a:endParaRPr lang="en-IN" sz="4400" dirty="0"/>
          </a:p>
        </p:txBody>
      </p:sp>
      <p:sp>
        <p:nvSpPr>
          <p:cNvPr id="2" name="TextBox 1">
            <a:extLst>
              <a:ext uri="{FF2B5EF4-FFF2-40B4-BE49-F238E27FC236}">
                <a16:creationId xmlns:a16="http://schemas.microsoft.com/office/drawing/2014/main" xmlns="" id="{7456FC1E-FFF1-CC6F-D1C5-5C0829ED2E07}"/>
              </a:ext>
            </a:extLst>
          </p:cNvPr>
          <p:cNvSpPr txBox="1"/>
          <p:nvPr/>
        </p:nvSpPr>
        <p:spPr>
          <a:xfrm>
            <a:off x="511994" y="987309"/>
            <a:ext cx="10756228" cy="2862322"/>
          </a:xfrm>
          <a:prstGeom prst="rect">
            <a:avLst/>
          </a:prstGeom>
          <a:noFill/>
        </p:spPr>
        <p:txBody>
          <a:bodyPr wrap="square">
            <a:spAutoFit/>
          </a:bodyPr>
          <a:lstStyle/>
          <a:p>
            <a:pPr marL="285750" indent="-285750" algn="just">
              <a:buFont typeface="Arial" panose="020B0604020202020204" pitchFamily="34" charset="0"/>
              <a:buChar char="•"/>
            </a:pPr>
            <a:r>
              <a:rPr lang="en-US" dirty="0" smtClean="0"/>
              <a:t>Select a Job and click on configure.</a:t>
            </a:r>
          </a:p>
          <a:p>
            <a:pPr marL="285750" indent="-285750" algn="just">
              <a:buFont typeface="Arial" panose="020B0604020202020204" pitchFamily="34" charset="0"/>
              <a:buChar char="•"/>
            </a:pPr>
            <a:endParaRPr lang="en-US" dirty="0" smtClean="0"/>
          </a:p>
          <a:p>
            <a:pPr marL="285750" indent="-285750" algn="just">
              <a:buFont typeface="Arial" panose="020B0604020202020204" pitchFamily="34" charset="0"/>
              <a:buChar char="•"/>
            </a:pPr>
            <a:endParaRPr lang="en-US" dirty="0" smtClean="0"/>
          </a:p>
          <a:p>
            <a:pPr marL="285750" indent="-285750" algn="just">
              <a:buFont typeface="Arial" panose="020B0604020202020204" pitchFamily="34" charset="0"/>
              <a:buChar char="•"/>
            </a:pPr>
            <a:r>
              <a:rPr lang="en-US" dirty="0" smtClean="0"/>
              <a:t>Jenkins use </a:t>
            </a:r>
            <a:r>
              <a:rPr lang="en-US" dirty="0" err="1" smtClean="0"/>
              <a:t>cron</a:t>
            </a:r>
            <a:r>
              <a:rPr lang="en-US" dirty="0" smtClean="0"/>
              <a:t> expression which has below format:</a:t>
            </a:r>
          </a:p>
          <a:p>
            <a:pPr marL="285750" indent="-285750" algn="just">
              <a:buFont typeface="Arial" panose="020B0604020202020204" pitchFamily="34" charset="0"/>
              <a:buChar char="•"/>
            </a:pPr>
            <a:r>
              <a:rPr lang="en-US" dirty="0" smtClean="0"/>
              <a:t>Minutes in one hour 0-59</a:t>
            </a:r>
          </a:p>
          <a:p>
            <a:pPr marL="285750" indent="-285750" algn="just">
              <a:buFont typeface="Arial" panose="020B0604020202020204" pitchFamily="34" charset="0"/>
              <a:buChar char="•"/>
            </a:pPr>
            <a:r>
              <a:rPr lang="en-US" dirty="0" smtClean="0"/>
              <a:t>Hours in a day 0-23</a:t>
            </a:r>
          </a:p>
          <a:p>
            <a:pPr marL="285750" indent="-285750" algn="just">
              <a:buFont typeface="Arial" panose="020B0604020202020204" pitchFamily="34" charset="0"/>
              <a:buChar char="•"/>
            </a:pPr>
            <a:r>
              <a:rPr lang="en-US" dirty="0" smtClean="0"/>
              <a:t>Day in a month 1-31</a:t>
            </a:r>
          </a:p>
          <a:p>
            <a:pPr marL="285750" indent="-285750" algn="just">
              <a:buFont typeface="Arial" panose="020B0604020202020204" pitchFamily="34" charset="0"/>
              <a:buChar char="•"/>
            </a:pPr>
            <a:r>
              <a:rPr lang="en-US" dirty="0" smtClean="0"/>
              <a:t>Month in a year 1-12</a:t>
            </a:r>
          </a:p>
          <a:p>
            <a:pPr marL="285750" indent="-285750" algn="just">
              <a:buFont typeface="Arial" panose="020B0604020202020204" pitchFamily="34" charset="0"/>
              <a:buChar char="•"/>
            </a:pPr>
            <a:r>
              <a:rPr lang="en-US" dirty="0" smtClean="0"/>
              <a:t>Day of the week 0-7 where 0 and 7 are Sunday</a:t>
            </a:r>
          </a:p>
          <a:p>
            <a:pPr marL="285750" indent="-285750" algn="just">
              <a:buFont typeface="Arial" panose="020B0604020202020204" pitchFamily="34" charset="0"/>
              <a:buChar char="•"/>
            </a:pPr>
            <a:endParaRPr lang="en-US" dirty="0" smtClean="0"/>
          </a:p>
        </p:txBody>
      </p:sp>
      <p:pic>
        <p:nvPicPr>
          <p:cNvPr id="6146" name="Picture 2"/>
          <p:cNvPicPr>
            <a:picLocks noChangeAspect="1" noChangeArrowheads="1"/>
          </p:cNvPicPr>
          <p:nvPr/>
        </p:nvPicPr>
        <p:blipFill>
          <a:blip r:embed="rId2"/>
          <a:srcRect/>
          <a:stretch>
            <a:fillRect/>
          </a:stretch>
        </p:blipFill>
        <p:spPr bwMode="auto">
          <a:xfrm>
            <a:off x="6457071" y="98467"/>
            <a:ext cx="5148775" cy="2995201"/>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a:srcRect/>
          <a:stretch>
            <a:fillRect/>
          </a:stretch>
        </p:blipFill>
        <p:spPr bwMode="auto">
          <a:xfrm>
            <a:off x="6935372" y="3208074"/>
            <a:ext cx="4684541" cy="3621790"/>
          </a:xfrm>
          <a:prstGeom prst="rect">
            <a:avLst/>
          </a:prstGeom>
          <a:noFill/>
          <a:ln w="9525">
            <a:noFill/>
            <a:miter lim="800000"/>
            <a:headEnd/>
            <a:tailEnd/>
          </a:ln>
          <a:effectLst/>
        </p:spPr>
      </p:pic>
    </p:spTree>
    <p:extLst>
      <p:ext uri="{BB962C8B-B14F-4D97-AF65-F5344CB8AC3E}">
        <p14:creationId xmlns:p14="http://schemas.microsoft.com/office/powerpoint/2010/main" xmlns="" val="302879429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4BF1E0C0-5462-B29C-706E-0BC2609007A7}"/>
              </a:ext>
            </a:extLst>
          </p:cNvPr>
          <p:cNvSpPr txBox="1"/>
          <p:nvPr/>
        </p:nvSpPr>
        <p:spPr>
          <a:xfrm>
            <a:off x="511995" y="61648"/>
            <a:ext cx="11168009" cy="769441"/>
          </a:xfrm>
          <a:prstGeom prst="rect">
            <a:avLst/>
          </a:prstGeom>
          <a:noFill/>
        </p:spPr>
        <p:txBody>
          <a:bodyPr wrap="square" rtlCol="0">
            <a:spAutoFit/>
          </a:bodyPr>
          <a:lstStyle/>
          <a:p>
            <a:r>
              <a:rPr lang="en-US" sz="4400"/>
              <a:t>Install Delivery </a:t>
            </a:r>
            <a:r>
              <a:rPr lang="en-US" sz="4400" dirty="0"/>
              <a:t>Pipeline</a:t>
            </a:r>
            <a:endParaRPr lang="en-IN" sz="4400" dirty="0"/>
          </a:p>
        </p:txBody>
      </p:sp>
      <p:sp>
        <p:nvSpPr>
          <p:cNvPr id="2" name="TextBox 1">
            <a:extLst>
              <a:ext uri="{FF2B5EF4-FFF2-40B4-BE49-F238E27FC236}">
                <a16:creationId xmlns:a16="http://schemas.microsoft.com/office/drawing/2014/main" xmlns="" id="{7456FC1E-FFF1-CC6F-D1C5-5C0829ED2E07}"/>
              </a:ext>
            </a:extLst>
          </p:cNvPr>
          <p:cNvSpPr txBox="1"/>
          <p:nvPr/>
        </p:nvSpPr>
        <p:spPr>
          <a:xfrm>
            <a:off x="511991" y="796614"/>
            <a:ext cx="6258923" cy="646331"/>
          </a:xfrm>
          <a:prstGeom prst="rect">
            <a:avLst/>
          </a:prstGeom>
          <a:noFill/>
        </p:spPr>
        <p:txBody>
          <a:bodyPr wrap="square">
            <a:spAutoFit/>
          </a:bodyPr>
          <a:lstStyle/>
          <a:p>
            <a:pPr marL="285750" indent="-285750" algn="just">
              <a:buFont typeface="Arial" panose="020B0604020202020204" pitchFamily="34" charset="0"/>
              <a:buChar char="•"/>
            </a:pPr>
            <a:r>
              <a:rPr lang="en-US" dirty="0"/>
              <a:t>Start Jenkins by executing command on command prompt. Java –jar </a:t>
            </a:r>
            <a:r>
              <a:rPr lang="en-US" dirty="0" err="1"/>
              <a:t>Jenkins.war</a:t>
            </a:r>
            <a:endParaRPr lang="en-US" b="0" i="0" dirty="0">
              <a:solidFill>
                <a:srgbClr val="292929"/>
              </a:solidFill>
              <a:effectLst/>
            </a:endParaRPr>
          </a:p>
        </p:txBody>
      </p:sp>
      <p:pic>
        <p:nvPicPr>
          <p:cNvPr id="6" name="Picture 5" descr="Text&#10;&#10;Description automatically generated">
            <a:extLst>
              <a:ext uri="{FF2B5EF4-FFF2-40B4-BE49-F238E27FC236}">
                <a16:creationId xmlns:a16="http://schemas.microsoft.com/office/drawing/2014/main" xmlns="" id="{4B919EF9-98F2-CB43-F23D-07173100C715}"/>
              </a:ext>
            </a:extLst>
          </p:cNvPr>
          <p:cNvPicPr>
            <a:picLocks noChangeAspect="1"/>
          </p:cNvPicPr>
          <p:nvPr/>
        </p:nvPicPr>
        <p:blipFill rotWithShape="1">
          <a:blip r:embed="rId2">
            <a:extLst>
              <a:ext uri="{28A0092B-C50C-407E-A947-70E740481C1C}">
                <a14:useLocalDpi xmlns:a14="http://schemas.microsoft.com/office/drawing/2010/main" xmlns="" val="0"/>
              </a:ext>
            </a:extLst>
          </a:blip>
          <a:srcRect r="69643" b="85689"/>
          <a:stretch/>
        </p:blipFill>
        <p:spPr>
          <a:xfrm>
            <a:off x="7347853" y="753073"/>
            <a:ext cx="3701143" cy="925432"/>
          </a:xfrm>
          <a:prstGeom prst="rect">
            <a:avLst/>
          </a:prstGeom>
        </p:spPr>
      </p:pic>
      <p:sp>
        <p:nvSpPr>
          <p:cNvPr id="8" name="TextBox 7">
            <a:extLst>
              <a:ext uri="{FF2B5EF4-FFF2-40B4-BE49-F238E27FC236}">
                <a16:creationId xmlns:a16="http://schemas.microsoft.com/office/drawing/2014/main" xmlns="" id="{DB75FDC4-6AF8-5E4A-E8B2-691BFC874D8F}"/>
              </a:ext>
            </a:extLst>
          </p:cNvPr>
          <p:cNvSpPr txBox="1"/>
          <p:nvPr/>
        </p:nvSpPr>
        <p:spPr>
          <a:xfrm>
            <a:off x="5780492" y="2349519"/>
            <a:ext cx="6258923" cy="923330"/>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292929"/>
                </a:solidFill>
                <a:effectLst/>
              </a:rPr>
              <a:t>Open browser and provide URL </a:t>
            </a:r>
            <a:r>
              <a:rPr lang="en-US" b="0" i="0" dirty="0">
                <a:solidFill>
                  <a:srgbClr val="292929"/>
                </a:solidFill>
                <a:effectLst/>
                <a:hlinkClick r:id="rId3"/>
              </a:rPr>
              <a:t>http://localhost:8080/</a:t>
            </a:r>
            <a:endParaRPr lang="en-US" b="0" i="0" dirty="0">
              <a:solidFill>
                <a:srgbClr val="292929"/>
              </a:solidFill>
              <a:effectLst/>
            </a:endParaRPr>
          </a:p>
          <a:p>
            <a:pPr marL="285750" indent="-285750" algn="just">
              <a:buFont typeface="Arial" panose="020B0604020202020204" pitchFamily="34" charset="0"/>
              <a:buChar char="•"/>
            </a:pPr>
            <a:r>
              <a:rPr lang="en-US" dirty="0">
                <a:solidFill>
                  <a:srgbClr val="292929"/>
                </a:solidFill>
              </a:rPr>
              <a:t>Login screen will appear.</a:t>
            </a:r>
          </a:p>
          <a:p>
            <a:pPr marL="285750" indent="-285750" algn="just">
              <a:buFont typeface="Arial" panose="020B0604020202020204" pitchFamily="34" charset="0"/>
              <a:buChar char="•"/>
            </a:pPr>
            <a:r>
              <a:rPr lang="en-US" b="0" i="0" dirty="0">
                <a:solidFill>
                  <a:srgbClr val="292929"/>
                </a:solidFill>
                <a:effectLst/>
              </a:rPr>
              <a:t>Enter username and password and click sign in button.</a:t>
            </a:r>
          </a:p>
        </p:txBody>
      </p:sp>
      <p:pic>
        <p:nvPicPr>
          <p:cNvPr id="10" name="Picture 9" descr="Graphical user interface, application&#10;&#10;Description automatically generated">
            <a:extLst>
              <a:ext uri="{FF2B5EF4-FFF2-40B4-BE49-F238E27FC236}">
                <a16:creationId xmlns:a16="http://schemas.microsoft.com/office/drawing/2014/main" xmlns="" id="{D5F0A637-0198-7D24-8730-E294430CA924}"/>
              </a:ext>
            </a:extLst>
          </p:cNvPr>
          <p:cNvPicPr>
            <a:picLocks noChangeAspect="1"/>
          </p:cNvPicPr>
          <p:nvPr/>
        </p:nvPicPr>
        <p:blipFill rotWithShape="1">
          <a:blip r:embed="rId4">
            <a:extLst>
              <a:ext uri="{28A0092B-C50C-407E-A947-70E740481C1C}">
                <a14:useLocalDpi xmlns:a14="http://schemas.microsoft.com/office/drawing/2010/main" xmlns="" val="0"/>
              </a:ext>
            </a:extLst>
          </a:blip>
          <a:srcRect l="8750" t="6230" r="35714" b="17342"/>
          <a:stretch/>
        </p:blipFill>
        <p:spPr>
          <a:xfrm>
            <a:off x="1785256" y="1442945"/>
            <a:ext cx="2862943" cy="2226555"/>
          </a:xfrm>
          <a:prstGeom prst="rect">
            <a:avLst/>
          </a:prstGeom>
        </p:spPr>
      </p:pic>
      <p:sp>
        <p:nvSpPr>
          <p:cNvPr id="11" name="TextBox 10">
            <a:extLst>
              <a:ext uri="{FF2B5EF4-FFF2-40B4-BE49-F238E27FC236}">
                <a16:creationId xmlns:a16="http://schemas.microsoft.com/office/drawing/2014/main" xmlns="" id="{5B0D5604-49DA-8C1C-C962-70694F69669F}"/>
              </a:ext>
            </a:extLst>
          </p:cNvPr>
          <p:cNvSpPr txBox="1"/>
          <p:nvPr/>
        </p:nvSpPr>
        <p:spPr>
          <a:xfrm>
            <a:off x="533583" y="3753779"/>
            <a:ext cx="8414474" cy="646331"/>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292929"/>
                </a:solidFill>
                <a:effectLst/>
              </a:rPr>
              <a:t>Click on Manage Jenkins. Click </a:t>
            </a:r>
            <a:r>
              <a:rPr lang="en-US" b="0" i="0" dirty="0" err="1" smtClean="0">
                <a:solidFill>
                  <a:srgbClr val="292929"/>
                </a:solidFill>
                <a:effectLst/>
              </a:rPr>
              <a:t>Plugins</a:t>
            </a:r>
            <a:r>
              <a:rPr lang="en-US" b="0" i="0" dirty="0">
                <a:solidFill>
                  <a:srgbClr val="292929"/>
                </a:solidFill>
                <a:effectLst/>
              </a:rPr>
              <a:t>.</a:t>
            </a:r>
          </a:p>
          <a:p>
            <a:pPr marL="285750" indent="-285750" algn="just">
              <a:buFont typeface="Arial" panose="020B0604020202020204" pitchFamily="34" charset="0"/>
              <a:buChar char="•"/>
            </a:pPr>
            <a:r>
              <a:rPr lang="en-US" dirty="0">
                <a:solidFill>
                  <a:srgbClr val="292929"/>
                </a:solidFill>
              </a:rPr>
              <a:t>Click on Available tab. Search Delivery pipeline. Select Plugin and install.</a:t>
            </a:r>
            <a:endParaRPr lang="en-US" b="0" i="0" dirty="0">
              <a:solidFill>
                <a:srgbClr val="292929"/>
              </a:solidFill>
              <a:effectLst/>
            </a:endParaRPr>
          </a:p>
        </p:txBody>
      </p:sp>
      <p:pic>
        <p:nvPicPr>
          <p:cNvPr id="13" name="Picture 12" descr="Graphical user interface, application&#10;&#10;Description automatically generated">
            <a:extLst>
              <a:ext uri="{FF2B5EF4-FFF2-40B4-BE49-F238E27FC236}">
                <a16:creationId xmlns:a16="http://schemas.microsoft.com/office/drawing/2014/main" xmlns="" id="{299E24B5-3D9B-61A8-C384-B71F3BC0B436}"/>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645430" y="4541624"/>
            <a:ext cx="3646497" cy="1842681"/>
          </a:xfrm>
          <a:prstGeom prst="rect">
            <a:avLst/>
          </a:prstGeom>
        </p:spPr>
      </p:pic>
      <p:pic>
        <p:nvPicPr>
          <p:cNvPr id="15" name="Picture 14" descr="Graphical user interface, text, application&#10;&#10;Description automatically generated">
            <a:extLst>
              <a:ext uri="{FF2B5EF4-FFF2-40B4-BE49-F238E27FC236}">
                <a16:creationId xmlns:a16="http://schemas.microsoft.com/office/drawing/2014/main" xmlns="" id="{F45277C1-4ED3-6A7D-155F-C33E39443888}"/>
              </a:ext>
            </a:extLst>
          </p:cNvPr>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648199" y="4484389"/>
            <a:ext cx="2443510" cy="2231456"/>
          </a:xfrm>
          <a:prstGeom prst="rect">
            <a:avLst/>
          </a:prstGeom>
        </p:spPr>
      </p:pic>
      <p:pic>
        <p:nvPicPr>
          <p:cNvPr id="4" name="Picture 3" descr="Graphical user interface, text, application&#10;&#10;Description automatically generated">
            <a:extLst>
              <a:ext uri="{FF2B5EF4-FFF2-40B4-BE49-F238E27FC236}">
                <a16:creationId xmlns:a16="http://schemas.microsoft.com/office/drawing/2014/main" xmlns="" id="{DC9A3519-8EAC-894B-F168-452235E7610C}"/>
              </a:ext>
            </a:extLst>
          </p:cNvPr>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7347853" y="4478050"/>
            <a:ext cx="4198717" cy="1626877"/>
          </a:xfrm>
          <a:prstGeom prst="rect">
            <a:avLst/>
          </a:prstGeom>
        </p:spPr>
      </p:pic>
    </p:spTree>
    <p:extLst>
      <p:ext uri="{BB962C8B-B14F-4D97-AF65-F5344CB8AC3E}">
        <p14:creationId xmlns:p14="http://schemas.microsoft.com/office/powerpoint/2010/main" xmlns="" val="10997759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4BF1E0C0-5462-B29C-706E-0BC2609007A7}"/>
              </a:ext>
            </a:extLst>
          </p:cNvPr>
          <p:cNvSpPr txBox="1"/>
          <p:nvPr/>
        </p:nvSpPr>
        <p:spPr>
          <a:xfrm>
            <a:off x="511995" y="61648"/>
            <a:ext cx="11168009" cy="769441"/>
          </a:xfrm>
          <a:prstGeom prst="rect">
            <a:avLst/>
          </a:prstGeom>
          <a:noFill/>
        </p:spPr>
        <p:txBody>
          <a:bodyPr wrap="square" rtlCol="0">
            <a:spAutoFit/>
          </a:bodyPr>
          <a:lstStyle/>
          <a:p>
            <a:r>
              <a:rPr lang="en-US" sz="4400" dirty="0"/>
              <a:t>New Job</a:t>
            </a:r>
            <a:endParaRPr lang="en-IN" sz="4400" dirty="0"/>
          </a:p>
        </p:txBody>
      </p:sp>
      <p:sp>
        <p:nvSpPr>
          <p:cNvPr id="2" name="TextBox 1">
            <a:extLst>
              <a:ext uri="{FF2B5EF4-FFF2-40B4-BE49-F238E27FC236}">
                <a16:creationId xmlns:a16="http://schemas.microsoft.com/office/drawing/2014/main" xmlns="" id="{7456FC1E-FFF1-CC6F-D1C5-5C0829ED2E07}"/>
              </a:ext>
            </a:extLst>
          </p:cNvPr>
          <p:cNvSpPr txBox="1"/>
          <p:nvPr/>
        </p:nvSpPr>
        <p:spPr>
          <a:xfrm>
            <a:off x="511991" y="796614"/>
            <a:ext cx="5126809" cy="646331"/>
          </a:xfrm>
          <a:prstGeom prst="rect">
            <a:avLst/>
          </a:prstGeom>
          <a:noFill/>
        </p:spPr>
        <p:txBody>
          <a:bodyPr wrap="square">
            <a:spAutoFit/>
          </a:bodyPr>
          <a:lstStyle/>
          <a:p>
            <a:pPr marL="285750" indent="-285750" algn="just">
              <a:buFont typeface="Arial" panose="020B0604020202020204" pitchFamily="34" charset="0"/>
              <a:buChar char="•"/>
            </a:pPr>
            <a:r>
              <a:rPr lang="en-US" dirty="0"/>
              <a:t>Go to dashboard. Click New Item. /Enter item name and select freestyle project. Click ok button.</a:t>
            </a:r>
            <a:endParaRPr lang="en-US" b="0" i="0" dirty="0">
              <a:solidFill>
                <a:srgbClr val="292929"/>
              </a:solidFill>
              <a:effectLst/>
            </a:endParaRPr>
          </a:p>
        </p:txBody>
      </p:sp>
      <p:pic>
        <p:nvPicPr>
          <p:cNvPr id="6" name="Picture 5" descr="Graphical user interface, text, application&#10;&#10;Description automatically generated">
            <a:extLst>
              <a:ext uri="{FF2B5EF4-FFF2-40B4-BE49-F238E27FC236}">
                <a16:creationId xmlns:a16="http://schemas.microsoft.com/office/drawing/2014/main" xmlns="" id="{CE4700E3-9C87-86B0-4B00-559E712B1346}"/>
              </a:ext>
            </a:extLst>
          </p:cNvPr>
          <p:cNvPicPr>
            <a:picLocks noChangeAspect="1"/>
          </p:cNvPicPr>
          <p:nvPr/>
        </p:nvPicPr>
        <p:blipFill rotWithShape="1">
          <a:blip r:embed="rId2">
            <a:extLst>
              <a:ext uri="{28A0092B-C50C-407E-A947-70E740481C1C}">
                <a14:useLocalDpi xmlns:a14="http://schemas.microsoft.com/office/drawing/2010/main" xmlns="" val="0"/>
              </a:ext>
            </a:extLst>
          </a:blip>
          <a:srcRect l="1696" t="7240" r="25804" b="5053"/>
          <a:stretch/>
        </p:blipFill>
        <p:spPr>
          <a:xfrm>
            <a:off x="1001486" y="1454533"/>
            <a:ext cx="4005943" cy="2570315"/>
          </a:xfrm>
          <a:prstGeom prst="rect">
            <a:avLst/>
          </a:prstGeom>
        </p:spPr>
      </p:pic>
      <p:sp>
        <p:nvSpPr>
          <p:cNvPr id="8" name="TextBox 7">
            <a:extLst>
              <a:ext uri="{FF2B5EF4-FFF2-40B4-BE49-F238E27FC236}">
                <a16:creationId xmlns:a16="http://schemas.microsoft.com/office/drawing/2014/main" xmlns="" id="{363577C6-F0D3-6415-1671-26D4A039DFB1}"/>
              </a:ext>
            </a:extLst>
          </p:cNvPr>
          <p:cNvSpPr txBox="1"/>
          <p:nvPr/>
        </p:nvSpPr>
        <p:spPr>
          <a:xfrm>
            <a:off x="6912791" y="796614"/>
            <a:ext cx="3406865" cy="369332"/>
          </a:xfrm>
          <a:prstGeom prst="rect">
            <a:avLst/>
          </a:prstGeom>
          <a:noFill/>
        </p:spPr>
        <p:txBody>
          <a:bodyPr wrap="square">
            <a:spAutoFit/>
          </a:bodyPr>
          <a:lstStyle/>
          <a:p>
            <a:pPr marL="285750" indent="-285750" algn="just">
              <a:buFont typeface="Arial" panose="020B0604020202020204" pitchFamily="34" charset="0"/>
              <a:buChar char="•"/>
            </a:pPr>
            <a:r>
              <a:rPr lang="en-US" dirty="0"/>
              <a:t>Provide configuration.  </a:t>
            </a:r>
            <a:endParaRPr lang="en-US" b="0" i="0" dirty="0">
              <a:solidFill>
                <a:srgbClr val="292929"/>
              </a:solidFill>
              <a:effectLst/>
            </a:endParaRPr>
          </a:p>
        </p:txBody>
      </p:sp>
      <p:pic>
        <p:nvPicPr>
          <p:cNvPr id="10" name="Picture 9" descr="Graphical user interface, text, application&#10;&#10;Description automatically generated">
            <a:extLst>
              <a:ext uri="{FF2B5EF4-FFF2-40B4-BE49-F238E27FC236}">
                <a16:creationId xmlns:a16="http://schemas.microsoft.com/office/drawing/2014/main" xmlns="" id="{CD0037A9-4CD3-418A-C403-1EFCEAE3E4FC}"/>
              </a:ext>
            </a:extLst>
          </p:cNvPr>
          <p:cNvPicPr>
            <a:picLocks noChangeAspect="1"/>
          </p:cNvPicPr>
          <p:nvPr/>
        </p:nvPicPr>
        <p:blipFill rotWithShape="1">
          <a:blip r:embed="rId3">
            <a:extLst>
              <a:ext uri="{28A0092B-C50C-407E-A947-70E740481C1C}">
                <a14:useLocalDpi xmlns:a14="http://schemas.microsoft.com/office/drawing/2010/main" xmlns="" val="0"/>
              </a:ext>
            </a:extLst>
          </a:blip>
          <a:srcRect l="1607" t="6568" r="49376"/>
          <a:stretch/>
        </p:blipFill>
        <p:spPr>
          <a:xfrm>
            <a:off x="6250005" y="1302486"/>
            <a:ext cx="3309255" cy="2751237"/>
          </a:xfrm>
          <a:prstGeom prst="rect">
            <a:avLst/>
          </a:prstGeom>
        </p:spPr>
      </p:pic>
      <p:pic>
        <p:nvPicPr>
          <p:cNvPr id="14" name="Picture 13" descr="Graphical user interface, application&#10;&#10;Description automatically generated">
            <a:extLst>
              <a:ext uri="{FF2B5EF4-FFF2-40B4-BE49-F238E27FC236}">
                <a16:creationId xmlns:a16="http://schemas.microsoft.com/office/drawing/2014/main" xmlns="" id="{6635F980-058C-AD8D-C70B-00278190DEB8}"/>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2810577" y="4212787"/>
            <a:ext cx="6609015" cy="2035279"/>
          </a:xfrm>
          <a:prstGeom prst="rect">
            <a:avLst/>
          </a:prstGeom>
        </p:spPr>
      </p:pic>
      <p:sp>
        <p:nvSpPr>
          <p:cNvPr id="15" name="TextBox 14">
            <a:extLst>
              <a:ext uri="{FF2B5EF4-FFF2-40B4-BE49-F238E27FC236}">
                <a16:creationId xmlns:a16="http://schemas.microsoft.com/office/drawing/2014/main" xmlns="" id="{A4225F52-769A-4A2D-239B-55D299E92737}"/>
              </a:ext>
            </a:extLst>
          </p:cNvPr>
          <p:cNvSpPr txBox="1"/>
          <p:nvPr/>
        </p:nvSpPr>
        <p:spPr>
          <a:xfrm>
            <a:off x="683644" y="4308231"/>
            <a:ext cx="2078808" cy="369332"/>
          </a:xfrm>
          <a:prstGeom prst="rect">
            <a:avLst/>
          </a:prstGeom>
          <a:noFill/>
        </p:spPr>
        <p:txBody>
          <a:bodyPr wrap="square">
            <a:spAutoFit/>
          </a:bodyPr>
          <a:lstStyle/>
          <a:p>
            <a:pPr marL="285750" indent="-285750" algn="just">
              <a:buFont typeface="Arial" panose="020B0604020202020204" pitchFamily="34" charset="0"/>
              <a:buChar char="•"/>
            </a:pPr>
            <a:r>
              <a:rPr lang="en-US" dirty="0"/>
              <a:t>Go to dashboard  </a:t>
            </a:r>
            <a:endParaRPr lang="en-US" b="0" i="0" dirty="0">
              <a:solidFill>
                <a:srgbClr val="292929"/>
              </a:solidFill>
              <a:effectLst/>
            </a:endParaRPr>
          </a:p>
        </p:txBody>
      </p:sp>
    </p:spTree>
    <p:extLst>
      <p:ext uri="{BB962C8B-B14F-4D97-AF65-F5344CB8AC3E}">
        <p14:creationId xmlns:p14="http://schemas.microsoft.com/office/powerpoint/2010/main" xmlns="" val="71444796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4BF1E0C0-5462-B29C-706E-0BC2609007A7}"/>
              </a:ext>
            </a:extLst>
          </p:cNvPr>
          <p:cNvSpPr txBox="1"/>
          <p:nvPr/>
        </p:nvSpPr>
        <p:spPr>
          <a:xfrm>
            <a:off x="511995" y="61648"/>
            <a:ext cx="11168009" cy="769441"/>
          </a:xfrm>
          <a:prstGeom prst="rect">
            <a:avLst/>
          </a:prstGeom>
          <a:noFill/>
        </p:spPr>
        <p:txBody>
          <a:bodyPr wrap="square" rtlCol="0">
            <a:spAutoFit/>
          </a:bodyPr>
          <a:lstStyle/>
          <a:p>
            <a:r>
              <a:rPr lang="en-US" sz="4400" dirty="0"/>
              <a:t>More Jobs</a:t>
            </a:r>
            <a:endParaRPr lang="en-IN" sz="4400" dirty="0"/>
          </a:p>
        </p:txBody>
      </p:sp>
      <p:sp>
        <p:nvSpPr>
          <p:cNvPr id="2" name="TextBox 1">
            <a:extLst>
              <a:ext uri="{FF2B5EF4-FFF2-40B4-BE49-F238E27FC236}">
                <a16:creationId xmlns:a16="http://schemas.microsoft.com/office/drawing/2014/main" xmlns="" id="{7456FC1E-FFF1-CC6F-D1C5-5C0829ED2E07}"/>
              </a:ext>
            </a:extLst>
          </p:cNvPr>
          <p:cNvSpPr txBox="1"/>
          <p:nvPr/>
        </p:nvSpPr>
        <p:spPr>
          <a:xfrm>
            <a:off x="511991" y="796614"/>
            <a:ext cx="6258923" cy="369332"/>
          </a:xfrm>
          <a:prstGeom prst="rect">
            <a:avLst/>
          </a:prstGeom>
          <a:noFill/>
        </p:spPr>
        <p:txBody>
          <a:bodyPr wrap="square">
            <a:spAutoFit/>
          </a:bodyPr>
          <a:lstStyle/>
          <a:p>
            <a:pPr marL="285750" indent="-285750" algn="just">
              <a:buFont typeface="Arial" panose="020B0604020202020204" pitchFamily="34" charset="0"/>
              <a:buChar char="•"/>
            </a:pPr>
            <a:r>
              <a:rPr lang="en-US" dirty="0"/>
              <a:t>Similarly prepare 2 more jobs.</a:t>
            </a:r>
            <a:endParaRPr lang="en-US" b="0" i="0" dirty="0">
              <a:solidFill>
                <a:srgbClr val="292929"/>
              </a:solidFill>
              <a:effectLst/>
            </a:endParaRPr>
          </a:p>
        </p:txBody>
      </p:sp>
      <p:pic>
        <p:nvPicPr>
          <p:cNvPr id="4" name="Picture 3" descr="Graphical user interface, application&#10;&#10;Description automatically generated">
            <a:extLst>
              <a:ext uri="{FF2B5EF4-FFF2-40B4-BE49-F238E27FC236}">
                <a16:creationId xmlns:a16="http://schemas.microsoft.com/office/drawing/2014/main" xmlns="" id="{AA1F1194-01B9-111D-3F7B-D2F283F12F6D}"/>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11991" y="1278308"/>
            <a:ext cx="5469391" cy="2234163"/>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xmlns="" id="{57396748-DA75-2631-F7FE-02C7585A4C42}"/>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11991" y="4107895"/>
            <a:ext cx="2401622" cy="2470793"/>
          </a:xfrm>
          <a:prstGeom prst="rect">
            <a:avLst/>
          </a:prstGeom>
        </p:spPr>
      </p:pic>
      <p:sp>
        <p:nvSpPr>
          <p:cNvPr id="10" name="TextBox 9">
            <a:extLst>
              <a:ext uri="{FF2B5EF4-FFF2-40B4-BE49-F238E27FC236}">
                <a16:creationId xmlns:a16="http://schemas.microsoft.com/office/drawing/2014/main" xmlns="" id="{03565EDA-FAC8-00EC-B64A-77E08198D7BC}"/>
              </a:ext>
            </a:extLst>
          </p:cNvPr>
          <p:cNvSpPr txBox="1"/>
          <p:nvPr/>
        </p:nvSpPr>
        <p:spPr>
          <a:xfrm>
            <a:off x="334782" y="3541522"/>
            <a:ext cx="6258923" cy="369332"/>
          </a:xfrm>
          <a:prstGeom prst="rect">
            <a:avLst/>
          </a:prstGeom>
          <a:noFill/>
        </p:spPr>
        <p:txBody>
          <a:bodyPr wrap="square">
            <a:spAutoFit/>
          </a:bodyPr>
          <a:lstStyle/>
          <a:p>
            <a:pPr marL="285750" indent="-285750" algn="just">
              <a:buFont typeface="Arial" panose="020B0604020202020204" pitchFamily="34" charset="0"/>
              <a:buChar char="•"/>
            </a:pPr>
            <a:r>
              <a:rPr lang="en-US" dirty="0"/>
              <a:t>Go to BuildJob1. Click on Build Now.</a:t>
            </a:r>
            <a:endParaRPr lang="en-US" b="0" i="0" dirty="0">
              <a:solidFill>
                <a:srgbClr val="292929"/>
              </a:solidFill>
              <a:effectLst/>
            </a:endParaRPr>
          </a:p>
        </p:txBody>
      </p:sp>
    </p:spTree>
    <p:extLst>
      <p:ext uri="{BB962C8B-B14F-4D97-AF65-F5344CB8AC3E}">
        <p14:creationId xmlns:p14="http://schemas.microsoft.com/office/powerpoint/2010/main" xmlns="" val="307612755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4BF1E0C0-5462-B29C-706E-0BC2609007A7}"/>
              </a:ext>
            </a:extLst>
          </p:cNvPr>
          <p:cNvSpPr txBox="1"/>
          <p:nvPr/>
        </p:nvSpPr>
        <p:spPr>
          <a:xfrm>
            <a:off x="648928" y="338328"/>
            <a:ext cx="3685032" cy="160832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a:latin typeface="+mj-lt"/>
                <a:ea typeface="+mj-ea"/>
                <a:cs typeface="+mj-cs"/>
              </a:rPr>
              <a:t>Configure Dependent Jobs</a:t>
            </a:r>
          </a:p>
        </p:txBody>
      </p:sp>
      <p:sp>
        <p:nvSpPr>
          <p:cNvPr id="2" name="TextBox 1">
            <a:extLst>
              <a:ext uri="{FF2B5EF4-FFF2-40B4-BE49-F238E27FC236}">
                <a16:creationId xmlns:a16="http://schemas.microsoft.com/office/drawing/2014/main" xmlns="" id="{7456FC1E-FFF1-CC6F-D1C5-5C0829ED2E07}"/>
              </a:ext>
            </a:extLst>
          </p:cNvPr>
          <p:cNvSpPr txBox="1"/>
          <p:nvPr/>
        </p:nvSpPr>
        <p:spPr>
          <a:xfrm>
            <a:off x="4864100" y="338328"/>
            <a:ext cx="6675627" cy="1605083"/>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000"/>
              <a:t>Edit Job configuration. Select Build after other projects are built. Specify the BuildJob1.</a:t>
            </a:r>
            <a:endParaRPr lang="en-US" sz="2000" b="0" i="0">
              <a:effectLst/>
            </a:endParaRPr>
          </a:p>
        </p:txBody>
      </p:sp>
      <p:sp>
        <p:nvSpPr>
          <p:cNvPr id="13" name="Rectangle 12">
            <a:extLst>
              <a:ext uri="{FF2B5EF4-FFF2-40B4-BE49-F238E27FC236}">
                <a16:creationId xmlns:a16="http://schemas.microsoft.com/office/drawing/2014/main" xmlns="" id="{5AAE9118-0436-4488-AC4A-C14DF6A7B6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ounded Rectangle 26">
            <a:extLst>
              <a:ext uri="{FF2B5EF4-FFF2-40B4-BE49-F238E27FC236}">
                <a16:creationId xmlns:a16="http://schemas.microsoft.com/office/drawing/2014/main" xmlns="" id="{1B10F861-B8F1-49C7-BD58-EAB20CEE7F9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application, Teams&#10;&#10;Description automatically generated">
            <a:extLst>
              <a:ext uri="{FF2B5EF4-FFF2-40B4-BE49-F238E27FC236}">
                <a16:creationId xmlns:a16="http://schemas.microsoft.com/office/drawing/2014/main" xmlns="" id="{7D55C911-7814-05B0-3EBF-EF431AC4A9F7}"/>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969765" y="2742397"/>
            <a:ext cx="4317166" cy="3291840"/>
          </a:xfrm>
          <a:prstGeom prst="rect">
            <a:avLst/>
          </a:prstGeom>
        </p:spPr>
      </p:pic>
      <p:sp>
        <p:nvSpPr>
          <p:cNvPr id="17" name="Rounded Rectangle 16">
            <a:extLst>
              <a:ext uri="{FF2B5EF4-FFF2-40B4-BE49-F238E27FC236}">
                <a16:creationId xmlns:a16="http://schemas.microsoft.com/office/drawing/2014/main" xmlns="" id="{61F6E425-22AB-4DA2-8FAC-58ADB58EF6C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Graphical user interface, text, application, email&#10;&#10;Description automatically generated">
            <a:extLst>
              <a:ext uri="{FF2B5EF4-FFF2-40B4-BE49-F238E27FC236}">
                <a16:creationId xmlns:a16="http://schemas.microsoft.com/office/drawing/2014/main" xmlns="" id="{5E28C4EC-56E0-A485-9BAE-D18B78EBB3CC}"/>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839436" y="2742397"/>
            <a:ext cx="4448432" cy="3291840"/>
          </a:xfrm>
          <a:prstGeom prst="rect">
            <a:avLst/>
          </a:prstGeom>
        </p:spPr>
      </p:pic>
    </p:spTree>
    <p:extLst>
      <p:ext uri="{BB962C8B-B14F-4D97-AF65-F5344CB8AC3E}">
        <p14:creationId xmlns:p14="http://schemas.microsoft.com/office/powerpoint/2010/main" xmlns="" val="9682114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4BF1E0C0-5462-B29C-706E-0BC2609007A7}"/>
              </a:ext>
            </a:extLst>
          </p:cNvPr>
          <p:cNvSpPr txBox="1"/>
          <p:nvPr/>
        </p:nvSpPr>
        <p:spPr>
          <a:xfrm>
            <a:off x="511995" y="61648"/>
            <a:ext cx="11168009" cy="769441"/>
          </a:xfrm>
          <a:prstGeom prst="rect">
            <a:avLst/>
          </a:prstGeom>
          <a:noFill/>
        </p:spPr>
        <p:txBody>
          <a:bodyPr wrap="square" rtlCol="0">
            <a:spAutoFit/>
          </a:bodyPr>
          <a:lstStyle/>
          <a:p>
            <a:r>
              <a:rPr lang="en-US" sz="4400" dirty="0"/>
              <a:t>Create Delivery Pipeline View</a:t>
            </a:r>
            <a:endParaRPr lang="en-IN" sz="4400" dirty="0"/>
          </a:p>
        </p:txBody>
      </p:sp>
      <p:sp>
        <p:nvSpPr>
          <p:cNvPr id="2" name="TextBox 1">
            <a:extLst>
              <a:ext uri="{FF2B5EF4-FFF2-40B4-BE49-F238E27FC236}">
                <a16:creationId xmlns:a16="http://schemas.microsoft.com/office/drawing/2014/main" xmlns="" id="{7456FC1E-FFF1-CC6F-D1C5-5C0829ED2E07}"/>
              </a:ext>
            </a:extLst>
          </p:cNvPr>
          <p:cNvSpPr txBox="1"/>
          <p:nvPr/>
        </p:nvSpPr>
        <p:spPr>
          <a:xfrm>
            <a:off x="6095999" y="945902"/>
            <a:ext cx="5091367" cy="646331"/>
          </a:xfrm>
          <a:prstGeom prst="rect">
            <a:avLst/>
          </a:prstGeom>
          <a:noFill/>
        </p:spPr>
        <p:txBody>
          <a:bodyPr wrap="square">
            <a:spAutoFit/>
          </a:bodyPr>
          <a:lstStyle/>
          <a:p>
            <a:pPr marL="285750" indent="-285750" algn="just">
              <a:buFont typeface="Arial" panose="020B0604020202020204" pitchFamily="34" charset="0"/>
              <a:buChar char="•"/>
            </a:pPr>
            <a:r>
              <a:rPr lang="en-US" dirty="0"/>
              <a:t>Enter name. Select Delivery Pipeline View option and click create button.</a:t>
            </a:r>
            <a:endParaRPr lang="en-US" b="0" i="0" dirty="0">
              <a:solidFill>
                <a:srgbClr val="292929"/>
              </a:solidFill>
              <a:effectLst/>
            </a:endParaRPr>
          </a:p>
        </p:txBody>
      </p:sp>
      <p:pic>
        <p:nvPicPr>
          <p:cNvPr id="4" name="Picture 3" descr="Graphical user interface, application&#10;&#10;Description automatically generated">
            <a:extLst>
              <a:ext uri="{FF2B5EF4-FFF2-40B4-BE49-F238E27FC236}">
                <a16:creationId xmlns:a16="http://schemas.microsoft.com/office/drawing/2014/main" xmlns="" id="{17AB1EE0-2063-9DCA-474D-2F57FF124FF5}"/>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41069" y="1674055"/>
            <a:ext cx="4254488" cy="2990195"/>
          </a:xfrm>
          <a:prstGeom prst="rect">
            <a:avLst/>
          </a:prstGeom>
        </p:spPr>
      </p:pic>
      <p:pic>
        <p:nvPicPr>
          <p:cNvPr id="9" name="Picture 8" descr="Graphical user interface, application, Teams&#10;&#10;Description automatically generated">
            <a:extLst>
              <a:ext uri="{FF2B5EF4-FFF2-40B4-BE49-F238E27FC236}">
                <a16:creationId xmlns:a16="http://schemas.microsoft.com/office/drawing/2014/main" xmlns="" id="{9E11819F-9599-A6AA-894F-760B3D154A08}"/>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188966" y="1822950"/>
            <a:ext cx="5242342" cy="3212099"/>
          </a:xfrm>
          <a:prstGeom prst="rect">
            <a:avLst/>
          </a:prstGeom>
        </p:spPr>
      </p:pic>
      <p:sp>
        <p:nvSpPr>
          <p:cNvPr id="10" name="TextBox 9">
            <a:extLst>
              <a:ext uri="{FF2B5EF4-FFF2-40B4-BE49-F238E27FC236}">
                <a16:creationId xmlns:a16="http://schemas.microsoft.com/office/drawing/2014/main" xmlns="" id="{FBE99B7A-BBA9-219D-B4FD-E7CC2C3E1146}"/>
              </a:ext>
            </a:extLst>
          </p:cNvPr>
          <p:cNvSpPr txBox="1"/>
          <p:nvPr/>
        </p:nvSpPr>
        <p:spPr>
          <a:xfrm>
            <a:off x="664391" y="949013"/>
            <a:ext cx="5091367" cy="646331"/>
          </a:xfrm>
          <a:prstGeom prst="rect">
            <a:avLst/>
          </a:prstGeom>
          <a:noFill/>
        </p:spPr>
        <p:txBody>
          <a:bodyPr wrap="square">
            <a:spAutoFit/>
          </a:bodyPr>
          <a:lstStyle/>
          <a:p>
            <a:pPr marL="285750" indent="-285750" algn="just">
              <a:buFont typeface="Arial" panose="020B0604020202020204" pitchFamily="34" charset="0"/>
              <a:buChar char="•"/>
            </a:pPr>
            <a:r>
              <a:rPr lang="en-US" dirty="0"/>
              <a:t>Go to dashboard. </a:t>
            </a:r>
            <a:r>
              <a:rPr lang="en-US" dirty="0" smtClean="0"/>
              <a:t>On Dashboard near All link, there is “+”. Click </a:t>
            </a:r>
            <a:r>
              <a:rPr lang="en-US" dirty="0"/>
              <a:t>on + New View button.</a:t>
            </a:r>
            <a:endParaRPr lang="en-US" b="0" i="0" dirty="0">
              <a:solidFill>
                <a:srgbClr val="292929"/>
              </a:solidFill>
              <a:effectLst/>
            </a:endParaRPr>
          </a:p>
        </p:txBody>
      </p:sp>
      <p:pic>
        <p:nvPicPr>
          <p:cNvPr id="1026" name="Picture 2"/>
          <p:cNvPicPr>
            <a:picLocks noChangeAspect="1" noChangeArrowheads="1"/>
          </p:cNvPicPr>
          <p:nvPr/>
        </p:nvPicPr>
        <p:blipFill>
          <a:blip r:embed="rId4"/>
          <a:srcRect t="23077" r="60752" b="53269"/>
          <a:stretch>
            <a:fillRect/>
          </a:stretch>
        </p:blipFill>
        <p:spPr bwMode="auto">
          <a:xfrm>
            <a:off x="675249" y="4804117"/>
            <a:ext cx="5106572" cy="1730326"/>
          </a:xfrm>
          <a:prstGeom prst="rect">
            <a:avLst/>
          </a:prstGeom>
          <a:noFill/>
          <a:ln w="9525">
            <a:noFill/>
            <a:miter lim="800000"/>
            <a:headEnd/>
            <a:tailEnd/>
          </a:ln>
          <a:effectLst/>
        </p:spPr>
      </p:pic>
    </p:spTree>
    <p:extLst>
      <p:ext uri="{BB962C8B-B14F-4D97-AF65-F5344CB8AC3E}">
        <p14:creationId xmlns:p14="http://schemas.microsoft.com/office/powerpoint/2010/main" xmlns="" val="272384192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4BF1E0C0-5462-B29C-706E-0BC2609007A7}"/>
              </a:ext>
            </a:extLst>
          </p:cNvPr>
          <p:cNvSpPr txBox="1"/>
          <p:nvPr/>
        </p:nvSpPr>
        <p:spPr>
          <a:xfrm>
            <a:off x="511995" y="61648"/>
            <a:ext cx="11168009" cy="769441"/>
          </a:xfrm>
          <a:prstGeom prst="rect">
            <a:avLst/>
          </a:prstGeom>
          <a:noFill/>
        </p:spPr>
        <p:txBody>
          <a:bodyPr wrap="square" rtlCol="0">
            <a:spAutoFit/>
          </a:bodyPr>
          <a:lstStyle/>
          <a:p>
            <a:r>
              <a:rPr lang="en-US" sz="4400" dirty="0"/>
              <a:t>Create Delivery Pipeline View</a:t>
            </a:r>
            <a:endParaRPr lang="en-IN" sz="4400" dirty="0"/>
          </a:p>
        </p:txBody>
      </p:sp>
      <p:sp>
        <p:nvSpPr>
          <p:cNvPr id="2" name="TextBox 1">
            <a:extLst>
              <a:ext uri="{FF2B5EF4-FFF2-40B4-BE49-F238E27FC236}">
                <a16:creationId xmlns:a16="http://schemas.microsoft.com/office/drawing/2014/main" xmlns="" id="{7456FC1E-FFF1-CC6F-D1C5-5C0829ED2E07}"/>
              </a:ext>
            </a:extLst>
          </p:cNvPr>
          <p:cNvSpPr txBox="1"/>
          <p:nvPr/>
        </p:nvSpPr>
        <p:spPr>
          <a:xfrm>
            <a:off x="468799" y="945902"/>
            <a:ext cx="5695508" cy="646331"/>
          </a:xfrm>
          <a:prstGeom prst="rect">
            <a:avLst/>
          </a:prstGeom>
          <a:noFill/>
        </p:spPr>
        <p:txBody>
          <a:bodyPr wrap="square">
            <a:spAutoFit/>
          </a:bodyPr>
          <a:lstStyle/>
          <a:p>
            <a:pPr marL="285750" indent="-285750" algn="just">
              <a:buFont typeface="Arial" panose="020B0604020202020204" pitchFamily="34" charset="0"/>
              <a:buChar char="•"/>
            </a:pPr>
            <a:r>
              <a:rPr lang="en-US" dirty="0" smtClean="0"/>
              <a:t>Click </a:t>
            </a:r>
            <a:r>
              <a:rPr lang="en-US" dirty="0"/>
              <a:t>Add button under Pipelines </a:t>
            </a:r>
            <a:r>
              <a:rPr lang="en-US" dirty="0">
                <a:sym typeface="Wingdings" panose="05000000000000000000" pitchFamily="2" charset="2"/>
              </a:rPr>
              <a:t> </a:t>
            </a:r>
            <a:r>
              <a:rPr lang="en-US" dirty="0"/>
              <a:t>Components option.</a:t>
            </a:r>
            <a:endParaRPr lang="en-US" b="0" i="0" dirty="0">
              <a:solidFill>
                <a:srgbClr val="292929"/>
              </a:solidFill>
              <a:effectLst/>
            </a:endParaRPr>
          </a:p>
        </p:txBody>
      </p:sp>
      <p:pic>
        <p:nvPicPr>
          <p:cNvPr id="9" name="Picture 8" descr="Graphical user interface, application, Teams&#10;&#10;Description automatically generated">
            <a:extLst>
              <a:ext uri="{FF2B5EF4-FFF2-40B4-BE49-F238E27FC236}">
                <a16:creationId xmlns:a16="http://schemas.microsoft.com/office/drawing/2014/main" xmlns="" id="{9E11819F-9599-A6AA-894F-760B3D154A08}"/>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647645" y="976495"/>
            <a:ext cx="3166390" cy="2118626"/>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xmlns="" id="{4E926AF7-CD2A-6A4A-1AD8-D7575C86CD58}"/>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475833" y="3251170"/>
            <a:ext cx="3393299" cy="2692084"/>
          </a:xfrm>
          <a:prstGeom prst="rect">
            <a:avLst/>
          </a:prstGeom>
        </p:spPr>
      </p:pic>
    </p:spTree>
    <p:extLst>
      <p:ext uri="{BB962C8B-B14F-4D97-AF65-F5344CB8AC3E}">
        <p14:creationId xmlns:p14="http://schemas.microsoft.com/office/powerpoint/2010/main" xmlns="" val="56239141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4BF1E0C0-5462-B29C-706E-0BC2609007A7}"/>
              </a:ext>
            </a:extLst>
          </p:cNvPr>
          <p:cNvSpPr txBox="1"/>
          <p:nvPr/>
        </p:nvSpPr>
        <p:spPr>
          <a:xfrm>
            <a:off x="511995" y="61648"/>
            <a:ext cx="11168009" cy="769441"/>
          </a:xfrm>
          <a:prstGeom prst="rect">
            <a:avLst/>
          </a:prstGeom>
          <a:noFill/>
        </p:spPr>
        <p:txBody>
          <a:bodyPr wrap="square" rtlCol="0">
            <a:spAutoFit/>
          </a:bodyPr>
          <a:lstStyle/>
          <a:p>
            <a:r>
              <a:rPr lang="en-US" sz="4400" dirty="0"/>
              <a:t>Delivery Pipeline View</a:t>
            </a:r>
            <a:endParaRPr lang="en-IN" sz="4400" dirty="0"/>
          </a:p>
        </p:txBody>
      </p:sp>
      <p:sp>
        <p:nvSpPr>
          <p:cNvPr id="10" name="TextBox 9">
            <a:extLst>
              <a:ext uri="{FF2B5EF4-FFF2-40B4-BE49-F238E27FC236}">
                <a16:creationId xmlns:a16="http://schemas.microsoft.com/office/drawing/2014/main" xmlns="" id="{FBE99B7A-BBA9-219D-B4FD-E7CC2C3E1146}"/>
              </a:ext>
            </a:extLst>
          </p:cNvPr>
          <p:cNvSpPr txBox="1"/>
          <p:nvPr/>
        </p:nvSpPr>
        <p:spPr>
          <a:xfrm>
            <a:off x="664391" y="949013"/>
            <a:ext cx="6863460" cy="369332"/>
          </a:xfrm>
          <a:prstGeom prst="rect">
            <a:avLst/>
          </a:prstGeom>
          <a:noFill/>
        </p:spPr>
        <p:txBody>
          <a:bodyPr wrap="square">
            <a:spAutoFit/>
          </a:bodyPr>
          <a:lstStyle/>
          <a:p>
            <a:pPr marL="285750" indent="-285750" algn="just">
              <a:buFont typeface="Arial" panose="020B0604020202020204" pitchFamily="34" charset="0"/>
              <a:buChar char="•"/>
            </a:pPr>
            <a:r>
              <a:rPr lang="en-US" dirty="0"/>
              <a:t>Go to dashboard. Click on DeliveryPipeline1 tab.</a:t>
            </a:r>
            <a:endParaRPr lang="en-US" b="0" i="0" dirty="0">
              <a:solidFill>
                <a:srgbClr val="292929"/>
              </a:solidFill>
              <a:effectLst/>
            </a:endParaRPr>
          </a:p>
        </p:txBody>
      </p:sp>
      <p:pic>
        <p:nvPicPr>
          <p:cNvPr id="6" name="Picture 5" descr="Graphical user interface, application&#10;&#10;Description automatically generated">
            <a:extLst>
              <a:ext uri="{FF2B5EF4-FFF2-40B4-BE49-F238E27FC236}">
                <a16:creationId xmlns:a16="http://schemas.microsoft.com/office/drawing/2014/main" xmlns="" id="{E211E1A5-2D4C-55B9-65D2-51EC736CBC08}"/>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66385" y="1551056"/>
            <a:ext cx="10382784" cy="4521432"/>
          </a:xfrm>
          <a:prstGeom prst="rect">
            <a:avLst/>
          </a:prstGeom>
        </p:spPr>
      </p:pic>
    </p:spTree>
    <p:extLst>
      <p:ext uri="{BB962C8B-B14F-4D97-AF65-F5344CB8AC3E}">
        <p14:creationId xmlns:p14="http://schemas.microsoft.com/office/powerpoint/2010/main" xmlns="" val="173112909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4BF1E0C0-5462-B29C-706E-0BC2609007A7}"/>
              </a:ext>
            </a:extLst>
          </p:cNvPr>
          <p:cNvSpPr txBox="1"/>
          <p:nvPr/>
        </p:nvSpPr>
        <p:spPr>
          <a:xfrm>
            <a:off x="511995" y="61648"/>
            <a:ext cx="11168009" cy="769441"/>
          </a:xfrm>
          <a:prstGeom prst="rect">
            <a:avLst/>
          </a:prstGeom>
          <a:noFill/>
        </p:spPr>
        <p:txBody>
          <a:bodyPr wrap="square" rtlCol="0">
            <a:spAutoFit/>
          </a:bodyPr>
          <a:lstStyle/>
          <a:p>
            <a:r>
              <a:rPr lang="en-US" sz="4400" dirty="0"/>
              <a:t>Execute Chained Dependent Jobs</a:t>
            </a:r>
            <a:endParaRPr lang="en-IN" sz="4400" dirty="0"/>
          </a:p>
        </p:txBody>
      </p:sp>
      <p:sp>
        <p:nvSpPr>
          <p:cNvPr id="2" name="TextBox 1">
            <a:extLst>
              <a:ext uri="{FF2B5EF4-FFF2-40B4-BE49-F238E27FC236}">
                <a16:creationId xmlns:a16="http://schemas.microsoft.com/office/drawing/2014/main" xmlns="" id="{7456FC1E-FFF1-CC6F-D1C5-5C0829ED2E07}"/>
              </a:ext>
            </a:extLst>
          </p:cNvPr>
          <p:cNvSpPr txBox="1"/>
          <p:nvPr/>
        </p:nvSpPr>
        <p:spPr>
          <a:xfrm>
            <a:off x="511991" y="796614"/>
            <a:ext cx="3539015" cy="646331"/>
          </a:xfrm>
          <a:prstGeom prst="rect">
            <a:avLst/>
          </a:prstGeom>
          <a:noFill/>
        </p:spPr>
        <p:txBody>
          <a:bodyPr wrap="square">
            <a:spAutoFit/>
          </a:bodyPr>
          <a:lstStyle/>
          <a:p>
            <a:pPr marL="285750" indent="-285750" algn="just">
              <a:buFont typeface="Arial" panose="020B0604020202020204" pitchFamily="34" charset="0"/>
              <a:buChar char="•"/>
            </a:pPr>
            <a:r>
              <a:rPr lang="en-US" dirty="0"/>
              <a:t>Execute BuildJob1 by clicking Build Now. Check build history.</a:t>
            </a:r>
            <a:endParaRPr lang="en-US" b="0" i="0" dirty="0">
              <a:solidFill>
                <a:srgbClr val="292929"/>
              </a:solidFill>
              <a:effectLst/>
            </a:endParaRPr>
          </a:p>
        </p:txBody>
      </p:sp>
      <p:pic>
        <p:nvPicPr>
          <p:cNvPr id="4" name="Picture 3" descr="Graphical user interface, application&#10;&#10;Description automatically generated">
            <a:extLst>
              <a:ext uri="{FF2B5EF4-FFF2-40B4-BE49-F238E27FC236}">
                <a16:creationId xmlns:a16="http://schemas.microsoft.com/office/drawing/2014/main" xmlns="" id="{799D91BC-1112-6293-E5DC-D00FFC7670C6}"/>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93614" y="1592636"/>
            <a:ext cx="3483872" cy="3213280"/>
          </a:xfrm>
          <a:prstGeom prst="rect">
            <a:avLst/>
          </a:prstGeom>
        </p:spPr>
      </p:pic>
      <p:sp>
        <p:nvSpPr>
          <p:cNvPr id="5" name="TextBox 4">
            <a:extLst>
              <a:ext uri="{FF2B5EF4-FFF2-40B4-BE49-F238E27FC236}">
                <a16:creationId xmlns:a16="http://schemas.microsoft.com/office/drawing/2014/main" xmlns="" id="{639F14A9-74E5-841E-5CFF-9F915A5EA470}"/>
              </a:ext>
            </a:extLst>
          </p:cNvPr>
          <p:cNvSpPr txBox="1"/>
          <p:nvPr/>
        </p:nvSpPr>
        <p:spPr>
          <a:xfrm>
            <a:off x="6770915" y="813852"/>
            <a:ext cx="4909090" cy="369332"/>
          </a:xfrm>
          <a:prstGeom prst="rect">
            <a:avLst/>
          </a:prstGeom>
          <a:noFill/>
        </p:spPr>
        <p:txBody>
          <a:bodyPr wrap="square">
            <a:spAutoFit/>
          </a:bodyPr>
          <a:lstStyle/>
          <a:p>
            <a:pPr marL="285750" indent="-285750" algn="just">
              <a:buFont typeface="Arial" panose="020B0604020202020204" pitchFamily="34" charset="0"/>
              <a:buChar char="•"/>
            </a:pPr>
            <a:r>
              <a:rPr lang="en-US" dirty="0"/>
              <a:t>Verify dependent chained jobs build history.</a:t>
            </a:r>
            <a:endParaRPr lang="en-US" b="0" i="0" dirty="0">
              <a:solidFill>
                <a:srgbClr val="292929"/>
              </a:solidFill>
              <a:effectLst/>
            </a:endParaRPr>
          </a:p>
        </p:txBody>
      </p:sp>
      <p:pic>
        <p:nvPicPr>
          <p:cNvPr id="8" name="Picture 7" descr="Graphical user interface, application&#10;&#10;Description automatically generated">
            <a:extLst>
              <a:ext uri="{FF2B5EF4-FFF2-40B4-BE49-F238E27FC236}">
                <a16:creationId xmlns:a16="http://schemas.microsoft.com/office/drawing/2014/main" xmlns="" id="{CB8ACB70-C7A0-D841-43FB-E1A7D2FAC29D}"/>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979738" y="1446288"/>
            <a:ext cx="3234550" cy="2902431"/>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xmlns="" id="{3F494EB9-E2A1-52C4-D01E-9A571A8CE9A0}"/>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8417338" y="1475070"/>
            <a:ext cx="3636437" cy="3098503"/>
          </a:xfrm>
          <a:prstGeom prst="rect">
            <a:avLst/>
          </a:prstGeom>
        </p:spPr>
      </p:pic>
      <p:sp>
        <p:nvSpPr>
          <p:cNvPr id="11" name="TextBox 10">
            <a:extLst>
              <a:ext uri="{FF2B5EF4-FFF2-40B4-BE49-F238E27FC236}">
                <a16:creationId xmlns:a16="http://schemas.microsoft.com/office/drawing/2014/main" xmlns="" id="{A592EDFD-BC5D-90C3-A6F7-7775E73D1ECE}"/>
              </a:ext>
            </a:extLst>
          </p:cNvPr>
          <p:cNvSpPr txBox="1"/>
          <p:nvPr/>
        </p:nvSpPr>
        <p:spPr>
          <a:xfrm>
            <a:off x="511991" y="5085079"/>
            <a:ext cx="11268883" cy="646331"/>
          </a:xfrm>
          <a:prstGeom prst="rect">
            <a:avLst/>
          </a:prstGeom>
          <a:noFill/>
        </p:spPr>
        <p:txBody>
          <a:bodyPr wrap="square">
            <a:spAutoFit/>
          </a:bodyPr>
          <a:lstStyle/>
          <a:p>
            <a:pPr marL="285750" indent="-285750" algn="just">
              <a:buFont typeface="Arial" panose="020B0604020202020204" pitchFamily="34" charset="0"/>
              <a:buChar char="•"/>
            </a:pPr>
            <a:r>
              <a:rPr lang="en-US" dirty="0"/>
              <a:t>Notice that executing only first job Buildjob1 will trigger the other two jobs </a:t>
            </a:r>
            <a:r>
              <a:rPr lang="en-US" dirty="0" smtClean="0"/>
              <a:t>TestJob1 and DeployJob1 automatically </a:t>
            </a:r>
            <a:r>
              <a:rPr lang="en-US" dirty="0"/>
              <a:t>one after other on their completion.</a:t>
            </a:r>
            <a:endParaRPr lang="en-US" b="0" i="0" dirty="0">
              <a:solidFill>
                <a:srgbClr val="292929"/>
              </a:solidFill>
              <a:effectLst/>
            </a:endParaRPr>
          </a:p>
        </p:txBody>
      </p:sp>
    </p:spTree>
    <p:extLst>
      <p:ext uri="{BB962C8B-B14F-4D97-AF65-F5344CB8AC3E}">
        <p14:creationId xmlns:p14="http://schemas.microsoft.com/office/powerpoint/2010/main" xmlns="" val="17386837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xmlns="" id="{BACC6370-2D7E-4714-9D71-7542949D7D5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xmlns="" id="{F68B3F68-107C-434F-AA38-110D5EA91B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xmlns="" id="{AAD0DBB9-1A4B-4391-81D4-CB19F9AB91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xmlns="" id="{063BBA22-50EA-4C4D-BE05-F1CE4E63AA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xmlns="" id="{A3EF3FC4-6A2B-82CC-C8BD-D6DCBA965328}"/>
              </a:ext>
            </a:extLst>
          </p:cNvPr>
          <p:cNvSpPr txBox="1"/>
          <p:nvPr/>
        </p:nvSpPr>
        <p:spPr>
          <a:xfrm>
            <a:off x="1383564" y="348865"/>
            <a:ext cx="9718111" cy="157644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a:solidFill>
                  <a:srgbClr val="FFFFFF"/>
                </a:solidFill>
                <a:latin typeface="+mj-lt"/>
                <a:ea typeface="+mj-ea"/>
                <a:cs typeface="+mj-cs"/>
              </a:rPr>
              <a:t>Advantages of DevOps</a:t>
            </a:r>
          </a:p>
        </p:txBody>
      </p:sp>
      <p:graphicFrame>
        <p:nvGraphicFramePr>
          <p:cNvPr id="36" name="TextBox 4">
            <a:extLst>
              <a:ext uri="{FF2B5EF4-FFF2-40B4-BE49-F238E27FC236}">
                <a16:creationId xmlns:a16="http://schemas.microsoft.com/office/drawing/2014/main" xmlns="" id="{C06024E7-0DA1-B9C3-88B6-DB7658443681}"/>
              </a:ext>
            </a:extLst>
          </p:cNvPr>
          <p:cNvGraphicFramePr/>
          <p:nvPr>
            <p:extLst>
              <p:ext uri="{D42A27DB-BD31-4B8C-83A1-F6EECF244321}">
                <p14:modId xmlns:p14="http://schemas.microsoft.com/office/powerpoint/2010/main" xmlns="" val="2595034719"/>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281038134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4BF1E0C0-5462-B29C-706E-0BC2609007A7}"/>
              </a:ext>
            </a:extLst>
          </p:cNvPr>
          <p:cNvSpPr txBox="1"/>
          <p:nvPr/>
        </p:nvSpPr>
        <p:spPr>
          <a:xfrm>
            <a:off x="511995" y="61648"/>
            <a:ext cx="11168009" cy="769441"/>
          </a:xfrm>
          <a:prstGeom prst="rect">
            <a:avLst/>
          </a:prstGeom>
          <a:noFill/>
        </p:spPr>
        <p:txBody>
          <a:bodyPr wrap="square" rtlCol="0">
            <a:spAutoFit/>
          </a:bodyPr>
          <a:lstStyle/>
          <a:p>
            <a:r>
              <a:rPr lang="en-US" sz="4400" dirty="0"/>
              <a:t>Verify Delivery Pipeline View</a:t>
            </a:r>
            <a:endParaRPr lang="en-IN" sz="4400" dirty="0"/>
          </a:p>
        </p:txBody>
      </p:sp>
      <p:sp>
        <p:nvSpPr>
          <p:cNvPr id="10" name="TextBox 9">
            <a:extLst>
              <a:ext uri="{FF2B5EF4-FFF2-40B4-BE49-F238E27FC236}">
                <a16:creationId xmlns:a16="http://schemas.microsoft.com/office/drawing/2014/main" xmlns="" id="{FBE99B7A-BBA9-219D-B4FD-E7CC2C3E1146}"/>
              </a:ext>
            </a:extLst>
          </p:cNvPr>
          <p:cNvSpPr txBox="1"/>
          <p:nvPr/>
        </p:nvSpPr>
        <p:spPr>
          <a:xfrm>
            <a:off x="664391" y="949013"/>
            <a:ext cx="6863460" cy="369332"/>
          </a:xfrm>
          <a:prstGeom prst="rect">
            <a:avLst/>
          </a:prstGeom>
          <a:noFill/>
        </p:spPr>
        <p:txBody>
          <a:bodyPr wrap="square">
            <a:spAutoFit/>
          </a:bodyPr>
          <a:lstStyle/>
          <a:p>
            <a:pPr marL="285750" indent="-285750" algn="just">
              <a:buFont typeface="Arial" panose="020B0604020202020204" pitchFamily="34" charset="0"/>
              <a:buChar char="•"/>
            </a:pPr>
            <a:r>
              <a:rPr lang="en-US" dirty="0"/>
              <a:t>Go to dashboard. Click on DeliveryPipeline1 tab.</a:t>
            </a:r>
            <a:endParaRPr lang="en-US" b="0" i="0" dirty="0">
              <a:solidFill>
                <a:srgbClr val="292929"/>
              </a:solidFill>
              <a:effectLst/>
            </a:endParaRPr>
          </a:p>
        </p:txBody>
      </p:sp>
      <p:pic>
        <p:nvPicPr>
          <p:cNvPr id="3" name="Picture 2" descr="Graphical user interface&#10;&#10;Description automatically generated">
            <a:extLst>
              <a:ext uri="{FF2B5EF4-FFF2-40B4-BE49-F238E27FC236}">
                <a16:creationId xmlns:a16="http://schemas.microsoft.com/office/drawing/2014/main" xmlns="" id="{81888CDC-3C0E-D502-A9C1-C9618DAFF254}"/>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69268" y="1436269"/>
            <a:ext cx="10249427" cy="5213618"/>
          </a:xfrm>
          <a:prstGeom prst="rect">
            <a:avLst/>
          </a:prstGeom>
        </p:spPr>
      </p:pic>
    </p:spTree>
    <p:extLst>
      <p:ext uri="{BB962C8B-B14F-4D97-AF65-F5344CB8AC3E}">
        <p14:creationId xmlns:p14="http://schemas.microsoft.com/office/powerpoint/2010/main" xmlns="" val="13826907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4BF1E0C0-5462-B29C-706E-0BC2609007A7}"/>
              </a:ext>
            </a:extLst>
          </p:cNvPr>
          <p:cNvSpPr txBox="1"/>
          <p:nvPr/>
        </p:nvSpPr>
        <p:spPr>
          <a:xfrm>
            <a:off x="511995" y="61648"/>
            <a:ext cx="11168009" cy="769441"/>
          </a:xfrm>
          <a:prstGeom prst="rect">
            <a:avLst/>
          </a:prstGeom>
          <a:noFill/>
        </p:spPr>
        <p:txBody>
          <a:bodyPr wrap="square" rtlCol="0">
            <a:spAutoFit/>
          </a:bodyPr>
          <a:lstStyle/>
          <a:p>
            <a:r>
              <a:rPr lang="en-US" sz="4400" dirty="0"/>
              <a:t>Add More Features to Pipeline View</a:t>
            </a:r>
            <a:endParaRPr lang="en-IN" sz="4400" dirty="0"/>
          </a:p>
        </p:txBody>
      </p:sp>
      <p:sp>
        <p:nvSpPr>
          <p:cNvPr id="2" name="TextBox 1">
            <a:extLst>
              <a:ext uri="{FF2B5EF4-FFF2-40B4-BE49-F238E27FC236}">
                <a16:creationId xmlns:a16="http://schemas.microsoft.com/office/drawing/2014/main" xmlns="" id="{7456FC1E-FFF1-CC6F-D1C5-5C0829ED2E07}"/>
              </a:ext>
            </a:extLst>
          </p:cNvPr>
          <p:cNvSpPr txBox="1"/>
          <p:nvPr/>
        </p:nvSpPr>
        <p:spPr>
          <a:xfrm>
            <a:off x="511991" y="796614"/>
            <a:ext cx="3443321" cy="5632311"/>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292929"/>
                </a:solidFill>
                <a:effectLst/>
              </a:rPr>
              <a:t>Go to Dashboard. Click DeliveryPipeline1 view. Click on Edit View.</a:t>
            </a:r>
          </a:p>
          <a:p>
            <a:pPr marL="285750" indent="-285750" algn="just">
              <a:buFont typeface="Arial" panose="020B0604020202020204" pitchFamily="34" charset="0"/>
              <a:buChar char="•"/>
            </a:pPr>
            <a:endParaRPr lang="en-US" dirty="0">
              <a:solidFill>
                <a:srgbClr val="292929"/>
              </a:solidFill>
            </a:endParaRPr>
          </a:p>
          <a:p>
            <a:pPr marL="285750" indent="-285750" algn="just">
              <a:buFont typeface="Arial" panose="020B0604020202020204" pitchFamily="34" charset="0"/>
              <a:buChar char="•"/>
            </a:pPr>
            <a:r>
              <a:rPr lang="en-US" b="0" i="0" dirty="0">
                <a:solidFill>
                  <a:srgbClr val="292929"/>
                </a:solidFill>
                <a:effectLst/>
              </a:rPr>
              <a:t>Modify </a:t>
            </a:r>
            <a:r>
              <a:rPr lang="en-US" b="0" i="0" dirty="0">
                <a:solidFill>
                  <a:srgbClr val="14141F"/>
                </a:solidFill>
                <a:effectLst/>
              </a:rPr>
              <a:t>Number of pipeline instances per pipeline</a:t>
            </a:r>
            <a:r>
              <a:rPr lang="en-US" b="0" i="0" dirty="0">
                <a:solidFill>
                  <a:srgbClr val="292929"/>
                </a:solidFill>
                <a:effectLst/>
              </a:rPr>
              <a:t> from 3 to 4. It will show </a:t>
            </a:r>
            <a:r>
              <a:rPr lang="en-US" dirty="0">
                <a:solidFill>
                  <a:srgbClr val="14141F"/>
                </a:solidFill>
              </a:rPr>
              <a:t>4</a:t>
            </a:r>
            <a:r>
              <a:rPr lang="en-US" b="0" i="0" dirty="0">
                <a:solidFill>
                  <a:srgbClr val="14141F"/>
                </a:solidFill>
                <a:effectLst/>
              </a:rPr>
              <a:t> pipelines instances for each pipeline.</a:t>
            </a:r>
          </a:p>
          <a:p>
            <a:pPr marL="285750" indent="-285750" algn="just">
              <a:buFont typeface="Arial" panose="020B0604020202020204" pitchFamily="34" charset="0"/>
              <a:buChar char="•"/>
            </a:pPr>
            <a:endParaRPr lang="en-US" dirty="0">
              <a:solidFill>
                <a:srgbClr val="14141F"/>
              </a:solidFill>
            </a:endParaRPr>
          </a:p>
          <a:p>
            <a:pPr marL="285750" indent="-285750" algn="just">
              <a:buFont typeface="Arial" panose="020B0604020202020204" pitchFamily="34" charset="0"/>
              <a:buChar char="•"/>
            </a:pPr>
            <a:r>
              <a:rPr lang="en-US" b="0" i="0" dirty="0">
                <a:solidFill>
                  <a:srgbClr val="14141F"/>
                </a:solidFill>
                <a:effectLst/>
              </a:rPr>
              <a:t>Select Enable start of new pipeline build option. It will allow starting a new pipeline run from the delivery pipeline view.</a:t>
            </a:r>
            <a:endParaRPr lang="en-US" dirty="0">
              <a:solidFill>
                <a:srgbClr val="292929"/>
              </a:solidFill>
            </a:endParaRPr>
          </a:p>
          <a:p>
            <a:pPr marL="285750" indent="-285750" algn="just">
              <a:buFont typeface="Arial" panose="020B0604020202020204" pitchFamily="34" charset="0"/>
              <a:buChar char="•"/>
            </a:pPr>
            <a:endParaRPr lang="en-US" b="0" i="0" dirty="0">
              <a:solidFill>
                <a:srgbClr val="292929"/>
              </a:solidFill>
              <a:effectLst/>
            </a:endParaRPr>
          </a:p>
          <a:p>
            <a:pPr marL="285750" indent="-285750" algn="just">
              <a:buFont typeface="Arial" panose="020B0604020202020204" pitchFamily="34" charset="0"/>
              <a:buChar char="•"/>
            </a:pPr>
            <a:r>
              <a:rPr lang="en-US" dirty="0">
                <a:solidFill>
                  <a:srgbClr val="292929"/>
                </a:solidFill>
              </a:rPr>
              <a:t>Select </a:t>
            </a:r>
            <a:r>
              <a:rPr lang="en-US" b="0" i="0" dirty="0">
                <a:solidFill>
                  <a:srgbClr val="292929"/>
                </a:solidFill>
                <a:effectLst/>
              </a:rPr>
              <a:t>Enable rebuild option. It will </a:t>
            </a:r>
            <a:r>
              <a:rPr lang="en-US" dirty="0">
                <a:solidFill>
                  <a:srgbClr val="14141F"/>
                </a:solidFill>
              </a:rPr>
              <a:t>a</a:t>
            </a:r>
            <a:r>
              <a:rPr lang="en-US" b="0" i="0" dirty="0">
                <a:solidFill>
                  <a:srgbClr val="14141F"/>
                </a:solidFill>
                <a:effectLst/>
              </a:rPr>
              <a:t>llow rerunning a task from the delivery pipeline view.</a:t>
            </a:r>
          </a:p>
          <a:p>
            <a:pPr marL="285750" indent="-285750" algn="just">
              <a:buFont typeface="Arial" panose="020B0604020202020204" pitchFamily="34" charset="0"/>
              <a:buChar char="•"/>
            </a:pPr>
            <a:endParaRPr lang="en-US" dirty="0">
              <a:solidFill>
                <a:srgbClr val="14141F"/>
              </a:solidFill>
            </a:endParaRPr>
          </a:p>
          <a:p>
            <a:pPr marL="285750" indent="-285750" algn="just">
              <a:buFont typeface="Arial" panose="020B0604020202020204" pitchFamily="34" charset="0"/>
              <a:buChar char="•"/>
            </a:pPr>
            <a:r>
              <a:rPr lang="en-US" b="0" i="0" dirty="0">
                <a:solidFill>
                  <a:srgbClr val="14141F"/>
                </a:solidFill>
                <a:effectLst/>
              </a:rPr>
              <a:t>Select Show total build time</a:t>
            </a:r>
            <a:r>
              <a:rPr lang="en-US" dirty="0">
                <a:solidFill>
                  <a:srgbClr val="14141F"/>
                </a:solidFill>
              </a:rPr>
              <a:t>.</a:t>
            </a:r>
            <a:endParaRPr lang="en-US" b="0" i="0" dirty="0">
              <a:solidFill>
                <a:srgbClr val="14141F"/>
              </a:solidFill>
              <a:effectLst/>
            </a:endParaRPr>
          </a:p>
        </p:txBody>
      </p:sp>
      <p:pic>
        <p:nvPicPr>
          <p:cNvPr id="12" name="Picture 11" descr="Graphical user interface&#10;&#10;Description automatically generated">
            <a:extLst>
              <a:ext uri="{FF2B5EF4-FFF2-40B4-BE49-F238E27FC236}">
                <a16:creationId xmlns:a16="http://schemas.microsoft.com/office/drawing/2014/main" xmlns="" id="{1E13DF33-B6ED-0C86-3615-9031EF60C355}"/>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292927" y="1180439"/>
            <a:ext cx="7595328" cy="4178370"/>
          </a:xfrm>
          <a:prstGeom prst="rect">
            <a:avLst/>
          </a:prstGeom>
        </p:spPr>
      </p:pic>
    </p:spTree>
    <p:extLst>
      <p:ext uri="{BB962C8B-B14F-4D97-AF65-F5344CB8AC3E}">
        <p14:creationId xmlns:p14="http://schemas.microsoft.com/office/powerpoint/2010/main" xmlns="" val="352464437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4BF1E0C0-5462-B29C-706E-0BC2609007A7}"/>
              </a:ext>
            </a:extLst>
          </p:cNvPr>
          <p:cNvSpPr txBox="1"/>
          <p:nvPr/>
        </p:nvSpPr>
        <p:spPr>
          <a:xfrm>
            <a:off x="511995" y="61648"/>
            <a:ext cx="11168009" cy="769441"/>
          </a:xfrm>
          <a:prstGeom prst="rect">
            <a:avLst/>
          </a:prstGeom>
          <a:noFill/>
        </p:spPr>
        <p:txBody>
          <a:bodyPr wrap="square" rtlCol="0">
            <a:spAutoFit/>
          </a:bodyPr>
          <a:lstStyle/>
          <a:p>
            <a:r>
              <a:rPr lang="en-US" sz="4400"/>
              <a:t>Pipeline as a Code</a:t>
            </a:r>
            <a:endParaRPr lang="en-IN" sz="4400" dirty="0"/>
          </a:p>
        </p:txBody>
      </p:sp>
      <p:sp>
        <p:nvSpPr>
          <p:cNvPr id="2" name="TextBox 1">
            <a:extLst>
              <a:ext uri="{FF2B5EF4-FFF2-40B4-BE49-F238E27FC236}">
                <a16:creationId xmlns:a16="http://schemas.microsoft.com/office/drawing/2014/main" xmlns="" id="{7456FC1E-FFF1-CC6F-D1C5-5C0829ED2E07}"/>
              </a:ext>
            </a:extLst>
          </p:cNvPr>
          <p:cNvSpPr txBox="1"/>
          <p:nvPr/>
        </p:nvSpPr>
        <p:spPr>
          <a:xfrm>
            <a:off x="511991" y="959900"/>
            <a:ext cx="10715990" cy="4524315"/>
          </a:xfrm>
          <a:prstGeom prst="rect">
            <a:avLst/>
          </a:prstGeom>
          <a:noFill/>
        </p:spPr>
        <p:txBody>
          <a:bodyPr wrap="square">
            <a:spAutoFit/>
          </a:bodyPr>
          <a:lstStyle/>
          <a:p>
            <a:pPr marL="285750" indent="-285750" algn="just">
              <a:buFont typeface="Arial" panose="020B0604020202020204" pitchFamily="34" charset="0"/>
              <a:buChar char="•"/>
            </a:pPr>
            <a:r>
              <a:rPr lang="en-US" dirty="0" smtClean="0"/>
              <a:t>A </a:t>
            </a:r>
            <a:r>
              <a:rPr lang="en-US" dirty="0" smtClean="0"/>
              <a:t>reusable </a:t>
            </a:r>
            <a:r>
              <a:rPr lang="en-US" dirty="0" smtClean="0"/>
              <a:t>method provisioning infrastructure driving automation in software </a:t>
            </a:r>
            <a:r>
              <a:rPr lang="en-US" dirty="0" smtClean="0"/>
              <a:t>delivery.</a:t>
            </a:r>
          </a:p>
          <a:p>
            <a:pPr marL="285750" indent="-285750" algn="just">
              <a:buFont typeface="Arial" panose="020B0604020202020204" pitchFamily="34" charset="0"/>
              <a:buChar char="•"/>
            </a:pPr>
            <a:endParaRPr lang="en-US" dirty="0" smtClean="0"/>
          </a:p>
          <a:p>
            <a:pPr marL="285750" indent="-285750" algn="just">
              <a:buFont typeface="Arial" panose="020B0604020202020204" pitchFamily="34" charset="0"/>
              <a:buChar char="•"/>
            </a:pPr>
            <a:r>
              <a:rPr lang="en-US" dirty="0" smtClean="0"/>
              <a:t>Pipeline </a:t>
            </a:r>
            <a:r>
              <a:rPr lang="en-US" dirty="0" smtClean="0"/>
              <a:t>as Code allows to define the build and deployment processes as code, making it easier to version control and manage. Instead of using the traditional Jenkins GUI to create jobs, one can write pipeline logic in a text file.</a:t>
            </a:r>
          </a:p>
          <a:p>
            <a:pPr marL="285750" indent="-285750" algn="just">
              <a:buFont typeface="Arial" panose="020B0604020202020204" pitchFamily="34" charset="0"/>
              <a:buChar char="•"/>
            </a:pPr>
            <a:endParaRPr lang="en-US" b="0" i="0" dirty="0" smtClean="0">
              <a:solidFill>
                <a:srgbClr val="22222A"/>
              </a:solidFill>
              <a:effectLst/>
            </a:endParaRPr>
          </a:p>
          <a:p>
            <a:pPr marL="285750" indent="-285750" algn="just">
              <a:buFont typeface="Arial" panose="020B0604020202020204" pitchFamily="34" charset="0"/>
              <a:buChar char="•"/>
            </a:pPr>
            <a:r>
              <a:rPr lang="en-US" b="0" i="0" dirty="0" smtClean="0">
                <a:solidFill>
                  <a:srgbClr val="22222A"/>
                </a:solidFill>
                <a:effectLst/>
              </a:rPr>
              <a:t>Pipeline </a:t>
            </a:r>
            <a:r>
              <a:rPr lang="en-US" b="0" i="0" dirty="0">
                <a:solidFill>
                  <a:srgbClr val="22222A"/>
                </a:solidFill>
                <a:effectLst/>
              </a:rPr>
              <a:t>as code is a way by which one can define software delivery pipelines as code, stored and versioned in a source repository.</a:t>
            </a:r>
          </a:p>
          <a:p>
            <a:pPr marL="285750" indent="-285750" algn="just">
              <a:buFont typeface="Arial" panose="020B0604020202020204" pitchFamily="34" charset="0"/>
              <a:buChar char="•"/>
            </a:pPr>
            <a:endParaRPr lang="en-US" b="0" dirty="0">
              <a:solidFill>
                <a:srgbClr val="000C1A"/>
              </a:solidFill>
              <a:effectLst/>
            </a:endParaRPr>
          </a:p>
          <a:p>
            <a:pPr marL="285750" indent="-285750" algn="just">
              <a:buFont typeface="Arial" panose="020B0604020202020204" pitchFamily="34" charset="0"/>
              <a:buChar char="•"/>
            </a:pPr>
            <a:r>
              <a:rPr lang="en-US" dirty="0">
                <a:solidFill>
                  <a:srgbClr val="14141F"/>
                </a:solidFill>
              </a:rPr>
              <a:t>P</a:t>
            </a:r>
            <a:r>
              <a:rPr lang="en-US" b="0" i="0" dirty="0">
                <a:solidFill>
                  <a:srgbClr val="14141F"/>
                </a:solidFill>
                <a:effectLst/>
              </a:rPr>
              <a:t>rojects must contain a file named </a:t>
            </a:r>
            <a:r>
              <a:rPr lang="en-US" b="0" i="0" dirty="0" err="1">
                <a:solidFill>
                  <a:srgbClr val="14141F"/>
                </a:solidFill>
                <a:effectLst/>
              </a:rPr>
              <a:t>Jenkinsfile</a:t>
            </a:r>
            <a:r>
              <a:rPr lang="en-US" b="0" i="0" dirty="0">
                <a:solidFill>
                  <a:srgbClr val="14141F"/>
                </a:solidFill>
                <a:effectLst/>
              </a:rPr>
              <a:t> in the repository root, which contains a "Pipeline script.“</a:t>
            </a:r>
          </a:p>
          <a:p>
            <a:pPr marL="285750" indent="-285750" algn="just">
              <a:buFont typeface="Arial" panose="020B0604020202020204" pitchFamily="34" charset="0"/>
              <a:buChar char="•"/>
            </a:pPr>
            <a:endParaRPr lang="en-US" dirty="0">
              <a:solidFill>
                <a:srgbClr val="14141F"/>
              </a:solidFill>
            </a:endParaRPr>
          </a:p>
          <a:p>
            <a:pPr marL="285750" indent="-285750" algn="just">
              <a:buFont typeface="Arial" panose="020B0604020202020204" pitchFamily="34" charset="0"/>
              <a:buChar char="•"/>
            </a:pPr>
            <a:r>
              <a:rPr lang="en-US" b="0" i="0" dirty="0">
                <a:solidFill>
                  <a:srgbClr val="14141F"/>
                </a:solidFill>
                <a:effectLst/>
              </a:rPr>
              <a:t>Presence of the </a:t>
            </a:r>
            <a:r>
              <a:rPr lang="en-US" b="0" i="0" dirty="0" err="1">
                <a:solidFill>
                  <a:srgbClr val="14141F"/>
                </a:solidFill>
                <a:effectLst/>
              </a:rPr>
              <a:t>Jenkinsfile</a:t>
            </a:r>
            <a:r>
              <a:rPr lang="en-US" b="0" i="0" dirty="0">
                <a:solidFill>
                  <a:srgbClr val="14141F"/>
                </a:solidFill>
                <a:effectLst/>
              </a:rPr>
              <a:t> in the root of a repository makes it eligible for Jenkins to automatically manage and execute jobs based on repository branches.</a:t>
            </a:r>
          </a:p>
          <a:p>
            <a:pPr algn="just"/>
            <a:endParaRPr lang="en-US" dirty="0">
              <a:solidFill>
                <a:srgbClr val="14141F"/>
              </a:solidFill>
            </a:endParaRPr>
          </a:p>
          <a:p>
            <a:pPr marL="285750" indent="-285750" algn="just">
              <a:buFont typeface="Arial" panose="020B0604020202020204" pitchFamily="34" charset="0"/>
              <a:buChar char="•"/>
            </a:pPr>
            <a:r>
              <a:rPr lang="en-US" b="0" i="0" dirty="0" err="1">
                <a:solidFill>
                  <a:srgbClr val="222222"/>
                </a:solidFill>
                <a:effectLst/>
              </a:rPr>
              <a:t>JenkinsFile</a:t>
            </a:r>
            <a:r>
              <a:rPr lang="en-US" dirty="0">
                <a:solidFill>
                  <a:srgbClr val="222222"/>
                </a:solidFill>
              </a:rPr>
              <a:t> contains </a:t>
            </a:r>
            <a:r>
              <a:rPr lang="en-US" b="0" i="0" dirty="0">
                <a:solidFill>
                  <a:srgbClr val="222222"/>
                </a:solidFill>
                <a:effectLst/>
              </a:rPr>
              <a:t>the steps needed for running a Jenkins pipeline</a:t>
            </a:r>
            <a:endParaRPr lang="en-US" dirty="0">
              <a:solidFill>
                <a:srgbClr val="14141F"/>
              </a:solidFill>
            </a:endParaRPr>
          </a:p>
          <a:p>
            <a:pPr marL="285750" indent="-285750" algn="just">
              <a:buFont typeface="Arial" panose="020B0604020202020204" pitchFamily="34" charset="0"/>
              <a:buChar char="•"/>
            </a:pPr>
            <a:endParaRPr lang="en-US" b="0" i="0" dirty="0">
              <a:solidFill>
                <a:srgbClr val="14141F"/>
              </a:solidFill>
              <a:effectLst/>
            </a:endParaRPr>
          </a:p>
        </p:txBody>
      </p:sp>
    </p:spTree>
    <p:extLst>
      <p:ext uri="{BB962C8B-B14F-4D97-AF65-F5344CB8AC3E}">
        <p14:creationId xmlns:p14="http://schemas.microsoft.com/office/powerpoint/2010/main" xmlns="" val="378567192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4BF1E0C0-5462-B29C-706E-0BC2609007A7}"/>
              </a:ext>
            </a:extLst>
          </p:cNvPr>
          <p:cNvSpPr txBox="1"/>
          <p:nvPr/>
        </p:nvSpPr>
        <p:spPr>
          <a:xfrm>
            <a:off x="511995" y="61648"/>
            <a:ext cx="11168009" cy="769441"/>
          </a:xfrm>
          <a:prstGeom prst="rect">
            <a:avLst/>
          </a:prstGeom>
          <a:noFill/>
        </p:spPr>
        <p:txBody>
          <a:bodyPr wrap="square" rtlCol="0">
            <a:spAutoFit/>
          </a:bodyPr>
          <a:lstStyle/>
          <a:p>
            <a:r>
              <a:rPr lang="en-US" sz="4400"/>
              <a:t>Jenkins File</a:t>
            </a:r>
            <a:endParaRPr lang="en-IN" sz="4400" dirty="0"/>
          </a:p>
        </p:txBody>
      </p:sp>
      <p:sp>
        <p:nvSpPr>
          <p:cNvPr id="2" name="TextBox 1">
            <a:extLst>
              <a:ext uri="{FF2B5EF4-FFF2-40B4-BE49-F238E27FC236}">
                <a16:creationId xmlns:a16="http://schemas.microsoft.com/office/drawing/2014/main" xmlns="" id="{7456FC1E-FFF1-CC6F-D1C5-5C0829ED2E07}"/>
              </a:ext>
            </a:extLst>
          </p:cNvPr>
          <p:cNvSpPr txBox="1"/>
          <p:nvPr/>
        </p:nvSpPr>
        <p:spPr>
          <a:xfrm>
            <a:off x="511991" y="796614"/>
            <a:ext cx="10715990" cy="5632311"/>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14141F"/>
                </a:solidFill>
                <a:effectLst/>
              </a:rPr>
              <a:t>The first block is pipeline. It is the main block that contains the entire declaration of a pipeline.</a:t>
            </a:r>
          </a:p>
          <a:p>
            <a:pPr marL="285750" indent="-285750" algn="just">
              <a:buFont typeface="Arial" panose="020B0604020202020204" pitchFamily="34" charset="0"/>
              <a:buChar char="•"/>
            </a:pPr>
            <a:r>
              <a:rPr lang="en-US" b="0" i="0" dirty="0">
                <a:solidFill>
                  <a:srgbClr val="14141F"/>
                </a:solidFill>
                <a:effectLst/>
              </a:rPr>
              <a:t> </a:t>
            </a:r>
          </a:p>
          <a:p>
            <a:pPr marL="285750" indent="-285750" algn="just">
              <a:buFont typeface="Arial" panose="020B0604020202020204" pitchFamily="34" charset="0"/>
              <a:buChar char="•"/>
            </a:pPr>
            <a:r>
              <a:rPr lang="en-US" dirty="0">
                <a:solidFill>
                  <a:srgbClr val="14141F"/>
                </a:solidFill>
              </a:rPr>
              <a:t>Pipeline block will have stages, stage and steps block.</a:t>
            </a:r>
            <a:endParaRPr lang="en-US" b="0" i="0" dirty="0">
              <a:solidFill>
                <a:srgbClr val="14141F"/>
              </a:solidFill>
              <a:effectLst/>
            </a:endParaRPr>
          </a:p>
          <a:p>
            <a:pPr marL="285750" indent="-285750" algn="just">
              <a:buFont typeface="Arial" panose="020B0604020202020204" pitchFamily="34" charset="0"/>
              <a:buChar char="•"/>
            </a:pPr>
            <a:endParaRPr lang="en-US" b="0" i="0" dirty="0">
              <a:solidFill>
                <a:srgbClr val="14141F"/>
              </a:solidFill>
              <a:effectLst/>
            </a:endParaRPr>
          </a:p>
          <a:p>
            <a:pPr marL="285750" indent="-285750" algn="just">
              <a:buFont typeface="Arial" panose="020B0604020202020204" pitchFamily="34" charset="0"/>
              <a:buChar char="•"/>
            </a:pPr>
            <a:r>
              <a:rPr lang="en-US" b="0" i="0" dirty="0">
                <a:solidFill>
                  <a:srgbClr val="14141F"/>
                </a:solidFill>
                <a:effectLst/>
              </a:rPr>
              <a:t>declarative pipeline structure :</a:t>
            </a:r>
          </a:p>
          <a:p>
            <a:pPr marL="285750" indent="-285750" algn="just">
              <a:buFont typeface="Arial" panose="020B0604020202020204" pitchFamily="34" charset="0"/>
              <a:buChar char="•"/>
            </a:pPr>
            <a:endParaRPr lang="en-US" b="0" i="0" dirty="0">
              <a:solidFill>
                <a:srgbClr val="14141F"/>
              </a:solidFill>
              <a:effectLst/>
            </a:endParaRPr>
          </a:p>
          <a:p>
            <a:pPr algn="just"/>
            <a:r>
              <a:rPr lang="en-US" dirty="0" smtClean="0">
                <a:solidFill>
                  <a:srgbClr val="14141F"/>
                </a:solidFill>
              </a:rPr>
              <a:t>pipeline {    </a:t>
            </a:r>
          </a:p>
          <a:p>
            <a:pPr algn="just"/>
            <a:r>
              <a:rPr lang="en-US" dirty="0" smtClean="0">
                <a:solidFill>
                  <a:srgbClr val="14141F"/>
                </a:solidFill>
              </a:rPr>
              <a:t>	agent any </a:t>
            </a:r>
          </a:p>
          <a:p>
            <a:pPr algn="just"/>
            <a:r>
              <a:rPr lang="en-US" dirty="0" smtClean="0">
                <a:solidFill>
                  <a:srgbClr val="14141F"/>
                </a:solidFill>
              </a:rPr>
              <a:t>  </a:t>
            </a:r>
          </a:p>
          <a:p>
            <a:pPr algn="just"/>
            <a:r>
              <a:rPr lang="en-US" dirty="0" smtClean="0">
                <a:solidFill>
                  <a:srgbClr val="14141F"/>
                </a:solidFill>
              </a:rPr>
              <a:t>	 stages {       </a:t>
            </a:r>
          </a:p>
          <a:p>
            <a:pPr algn="just"/>
            <a:r>
              <a:rPr lang="en-US" dirty="0" smtClean="0">
                <a:solidFill>
                  <a:srgbClr val="14141F"/>
                </a:solidFill>
              </a:rPr>
              <a:t>		 stage('Hello') {           </a:t>
            </a:r>
          </a:p>
          <a:p>
            <a:pPr algn="just"/>
            <a:r>
              <a:rPr lang="en-US" dirty="0" smtClean="0">
                <a:solidFill>
                  <a:srgbClr val="14141F"/>
                </a:solidFill>
              </a:rPr>
              <a:t>			 steps {                echo 'Hello World'            }       </a:t>
            </a:r>
          </a:p>
          <a:p>
            <a:pPr algn="just"/>
            <a:r>
              <a:rPr lang="en-US" dirty="0" smtClean="0">
                <a:solidFill>
                  <a:srgbClr val="14141F"/>
                </a:solidFill>
              </a:rPr>
              <a:t>		 }   </a:t>
            </a:r>
          </a:p>
          <a:p>
            <a:pPr algn="just"/>
            <a:r>
              <a:rPr lang="en-US" dirty="0" smtClean="0">
                <a:solidFill>
                  <a:srgbClr val="14141F"/>
                </a:solidFill>
              </a:rPr>
              <a:t>	 }</a:t>
            </a:r>
          </a:p>
          <a:p>
            <a:pPr algn="just"/>
            <a:r>
              <a:rPr lang="en-US" dirty="0" smtClean="0">
                <a:solidFill>
                  <a:srgbClr val="14141F"/>
                </a:solidFill>
              </a:rPr>
              <a:t>}</a:t>
            </a:r>
            <a:endParaRPr lang="en-US" b="0" i="0" dirty="0">
              <a:solidFill>
                <a:srgbClr val="14141F"/>
              </a:solidFill>
              <a:effectLst/>
            </a:endParaRPr>
          </a:p>
          <a:p>
            <a:pPr algn="just"/>
            <a:endParaRPr lang="en-US" dirty="0">
              <a:solidFill>
                <a:srgbClr val="14141F"/>
              </a:solidFill>
            </a:endParaRPr>
          </a:p>
          <a:p>
            <a:pPr marL="285750" indent="-285750" algn="just">
              <a:buFont typeface="Arial" panose="020B0604020202020204" pitchFamily="34" charset="0"/>
              <a:buChar char="•"/>
            </a:pPr>
            <a:r>
              <a:rPr lang="en-US" b="0" i="0" dirty="0">
                <a:solidFill>
                  <a:srgbClr val="14141F"/>
                </a:solidFill>
                <a:effectLst/>
              </a:rPr>
              <a:t>pipeline – contains the whole pipeline</a:t>
            </a:r>
          </a:p>
          <a:p>
            <a:pPr marL="285750" indent="-285750" algn="just">
              <a:buFont typeface="Arial" panose="020B0604020202020204" pitchFamily="34" charset="0"/>
              <a:buChar char="•"/>
            </a:pPr>
            <a:r>
              <a:rPr lang="en-US" b="0" i="0" dirty="0">
                <a:solidFill>
                  <a:srgbClr val="14141F"/>
                </a:solidFill>
                <a:effectLst/>
              </a:rPr>
              <a:t>agent – defines the machine that will handle this pipeline</a:t>
            </a:r>
          </a:p>
          <a:p>
            <a:pPr marL="285750" indent="-285750" algn="just">
              <a:buFont typeface="Arial" panose="020B0604020202020204" pitchFamily="34" charset="0"/>
              <a:buChar char="•"/>
            </a:pPr>
            <a:r>
              <a:rPr lang="en-US" b="0" i="0" dirty="0">
                <a:solidFill>
                  <a:srgbClr val="14141F"/>
                </a:solidFill>
                <a:effectLst/>
              </a:rPr>
              <a:t>stages – declares the stages of the pipeline</a:t>
            </a:r>
          </a:p>
          <a:p>
            <a:pPr marL="285750" indent="-285750" algn="just">
              <a:buFont typeface="Arial" panose="020B0604020202020204" pitchFamily="34" charset="0"/>
              <a:buChar char="•"/>
            </a:pPr>
            <a:r>
              <a:rPr lang="en-US" b="0" i="0" dirty="0">
                <a:solidFill>
                  <a:srgbClr val="14141F"/>
                </a:solidFill>
                <a:effectLst/>
              </a:rPr>
              <a:t>steps – small operations inside a particular stage</a:t>
            </a:r>
          </a:p>
        </p:txBody>
      </p:sp>
    </p:spTree>
    <p:extLst>
      <p:ext uri="{BB962C8B-B14F-4D97-AF65-F5344CB8AC3E}">
        <p14:creationId xmlns:p14="http://schemas.microsoft.com/office/powerpoint/2010/main" xmlns="" val="197463210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4BF1E0C0-5462-B29C-706E-0BC2609007A7}"/>
              </a:ext>
            </a:extLst>
          </p:cNvPr>
          <p:cNvSpPr txBox="1"/>
          <p:nvPr/>
        </p:nvSpPr>
        <p:spPr>
          <a:xfrm>
            <a:off x="511995" y="61648"/>
            <a:ext cx="11168009" cy="769441"/>
          </a:xfrm>
          <a:prstGeom prst="rect">
            <a:avLst/>
          </a:prstGeom>
          <a:noFill/>
        </p:spPr>
        <p:txBody>
          <a:bodyPr wrap="square" rtlCol="0">
            <a:spAutoFit/>
          </a:bodyPr>
          <a:lstStyle/>
          <a:p>
            <a:r>
              <a:rPr lang="en-US" sz="4400" dirty="0"/>
              <a:t>Simple Scripted Pipeline</a:t>
            </a:r>
            <a:endParaRPr lang="en-IN" sz="4400" dirty="0"/>
          </a:p>
        </p:txBody>
      </p:sp>
      <p:sp>
        <p:nvSpPr>
          <p:cNvPr id="17" name="TextBox 16">
            <a:extLst>
              <a:ext uri="{FF2B5EF4-FFF2-40B4-BE49-F238E27FC236}">
                <a16:creationId xmlns:a16="http://schemas.microsoft.com/office/drawing/2014/main" xmlns="" id="{070DC46B-77AF-9062-C7FE-12AB12D62BDF}"/>
              </a:ext>
            </a:extLst>
          </p:cNvPr>
          <p:cNvSpPr txBox="1"/>
          <p:nvPr/>
        </p:nvSpPr>
        <p:spPr>
          <a:xfrm>
            <a:off x="511991" y="796614"/>
            <a:ext cx="10715990" cy="369332"/>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22222A"/>
                </a:solidFill>
                <a:effectLst/>
              </a:rPr>
              <a:t>Click New item. Enter a name and select Pipeline. Write a simple script.</a:t>
            </a:r>
            <a:endParaRPr lang="en-US" b="0" i="0" dirty="0">
              <a:solidFill>
                <a:srgbClr val="14141F"/>
              </a:solidFill>
              <a:effectLst/>
            </a:endParaRPr>
          </a:p>
        </p:txBody>
      </p:sp>
      <p:sp>
        <p:nvSpPr>
          <p:cNvPr id="18" name="TextBox 17">
            <a:extLst>
              <a:ext uri="{FF2B5EF4-FFF2-40B4-BE49-F238E27FC236}">
                <a16:creationId xmlns:a16="http://schemas.microsoft.com/office/drawing/2014/main" xmlns="" id="{159DC9FC-0492-37C1-3D71-76467E31712B}"/>
              </a:ext>
            </a:extLst>
          </p:cNvPr>
          <p:cNvSpPr txBox="1"/>
          <p:nvPr/>
        </p:nvSpPr>
        <p:spPr>
          <a:xfrm>
            <a:off x="537449" y="1155601"/>
            <a:ext cx="2688409" cy="369332"/>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22222A"/>
                </a:solidFill>
                <a:effectLst/>
              </a:rPr>
              <a:t>Build </a:t>
            </a:r>
            <a:r>
              <a:rPr lang="en-US" b="0" i="0" dirty="0" smtClean="0">
                <a:solidFill>
                  <a:srgbClr val="22222A"/>
                </a:solidFill>
                <a:effectLst/>
              </a:rPr>
              <a:t>Now</a:t>
            </a:r>
            <a:endParaRPr lang="en-US" b="0" i="0" dirty="0">
              <a:solidFill>
                <a:srgbClr val="14141F"/>
              </a:solidFill>
              <a:effectLst/>
            </a:endParaRPr>
          </a:p>
        </p:txBody>
      </p:sp>
      <p:pic>
        <p:nvPicPr>
          <p:cNvPr id="20" name="Picture 19" descr="Graphical user interface, application&#10;&#10;Description automatically generated">
            <a:extLst>
              <a:ext uri="{FF2B5EF4-FFF2-40B4-BE49-F238E27FC236}">
                <a16:creationId xmlns:a16="http://schemas.microsoft.com/office/drawing/2014/main" xmlns="" id="{4056CDDA-FF87-9A33-7367-160E217B09B4}"/>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513339" y="1901163"/>
            <a:ext cx="5290122" cy="3064745"/>
          </a:xfrm>
          <a:prstGeom prst="rect">
            <a:avLst/>
          </a:prstGeom>
        </p:spPr>
      </p:pic>
      <p:pic>
        <p:nvPicPr>
          <p:cNvPr id="22" name="Picture 21" descr="Graphical user interface&#10;&#10;Description automatically generated">
            <a:extLst>
              <a:ext uri="{FF2B5EF4-FFF2-40B4-BE49-F238E27FC236}">
                <a16:creationId xmlns:a16="http://schemas.microsoft.com/office/drawing/2014/main" xmlns="" id="{BBB67F0E-6D9E-80FC-3141-25F05B29E1E0}"/>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76772" y="1807377"/>
            <a:ext cx="5570230" cy="4002594"/>
          </a:xfrm>
          <a:prstGeom prst="rect">
            <a:avLst/>
          </a:prstGeom>
        </p:spPr>
      </p:pic>
    </p:spTree>
    <p:extLst>
      <p:ext uri="{BB962C8B-B14F-4D97-AF65-F5344CB8AC3E}">
        <p14:creationId xmlns:p14="http://schemas.microsoft.com/office/powerpoint/2010/main" xmlns="" val="411693259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4BF1E0C0-5462-B29C-706E-0BC2609007A7}"/>
              </a:ext>
            </a:extLst>
          </p:cNvPr>
          <p:cNvSpPr txBox="1"/>
          <p:nvPr/>
        </p:nvSpPr>
        <p:spPr>
          <a:xfrm>
            <a:off x="511995" y="61648"/>
            <a:ext cx="11168009" cy="769441"/>
          </a:xfrm>
          <a:prstGeom prst="rect">
            <a:avLst/>
          </a:prstGeom>
          <a:noFill/>
        </p:spPr>
        <p:txBody>
          <a:bodyPr wrap="square" rtlCol="0">
            <a:spAutoFit/>
          </a:bodyPr>
          <a:lstStyle/>
          <a:p>
            <a:r>
              <a:rPr lang="en-US" sz="4400" dirty="0"/>
              <a:t>Setup Maven in Jenkins</a:t>
            </a:r>
            <a:endParaRPr lang="en-IN" sz="4400" dirty="0"/>
          </a:p>
        </p:txBody>
      </p:sp>
      <p:sp>
        <p:nvSpPr>
          <p:cNvPr id="2" name="TextBox 1">
            <a:extLst>
              <a:ext uri="{FF2B5EF4-FFF2-40B4-BE49-F238E27FC236}">
                <a16:creationId xmlns:a16="http://schemas.microsoft.com/office/drawing/2014/main" xmlns="" id="{7456FC1E-FFF1-CC6F-D1C5-5C0829ED2E07}"/>
              </a:ext>
            </a:extLst>
          </p:cNvPr>
          <p:cNvSpPr txBox="1"/>
          <p:nvPr/>
        </p:nvSpPr>
        <p:spPr>
          <a:xfrm>
            <a:off x="511991" y="796614"/>
            <a:ext cx="10715990" cy="1477328"/>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22222A"/>
                </a:solidFill>
                <a:effectLst/>
              </a:rPr>
              <a:t>Click Manage Jenkins. Click </a:t>
            </a:r>
            <a:r>
              <a:rPr lang="en-US" b="0" i="0" dirty="0" smtClean="0">
                <a:solidFill>
                  <a:srgbClr val="22222A"/>
                </a:solidFill>
                <a:effectLst/>
              </a:rPr>
              <a:t>Tools.</a:t>
            </a:r>
            <a:endParaRPr lang="en-US" b="0" i="0" dirty="0">
              <a:solidFill>
                <a:srgbClr val="22222A"/>
              </a:solidFill>
              <a:effectLst/>
            </a:endParaRPr>
          </a:p>
          <a:p>
            <a:pPr marL="285750" indent="-285750" algn="just">
              <a:buFont typeface="Arial" panose="020B0604020202020204" pitchFamily="34" charset="0"/>
              <a:buChar char="•"/>
            </a:pPr>
            <a:endParaRPr lang="en-US" dirty="0">
              <a:solidFill>
                <a:srgbClr val="22222A"/>
              </a:solidFill>
            </a:endParaRPr>
          </a:p>
          <a:p>
            <a:pPr marL="285750" indent="-285750" algn="just">
              <a:buFont typeface="Arial" panose="020B0604020202020204" pitchFamily="34" charset="0"/>
              <a:buChar char="•"/>
            </a:pPr>
            <a:r>
              <a:rPr lang="en-US" b="0" i="0" dirty="0">
                <a:solidFill>
                  <a:srgbClr val="22222A"/>
                </a:solidFill>
                <a:effectLst/>
              </a:rPr>
              <a:t>Add maven details.</a:t>
            </a:r>
          </a:p>
          <a:p>
            <a:pPr marL="285750" indent="-285750" algn="just">
              <a:buFont typeface="Arial" panose="020B0604020202020204" pitchFamily="34" charset="0"/>
              <a:buChar char="•"/>
            </a:pPr>
            <a:endParaRPr lang="en-US" dirty="0">
              <a:solidFill>
                <a:srgbClr val="22222A"/>
              </a:solidFill>
            </a:endParaRPr>
          </a:p>
          <a:p>
            <a:pPr marL="285750" indent="-285750" algn="just">
              <a:buFont typeface="Arial" panose="020B0604020202020204" pitchFamily="34" charset="0"/>
              <a:buChar char="•"/>
            </a:pPr>
            <a:r>
              <a:rPr lang="en-US" b="0" i="0" dirty="0">
                <a:solidFill>
                  <a:srgbClr val="22222A"/>
                </a:solidFill>
                <a:effectLst/>
              </a:rPr>
              <a:t>Click Apply and Save button.</a:t>
            </a:r>
            <a:endParaRPr lang="en-US" b="0" i="0" dirty="0">
              <a:solidFill>
                <a:srgbClr val="14141F"/>
              </a:solidFill>
              <a:effectLst/>
            </a:endParaRPr>
          </a:p>
        </p:txBody>
      </p:sp>
      <p:pic>
        <p:nvPicPr>
          <p:cNvPr id="1026" name="Picture 2"/>
          <p:cNvPicPr>
            <a:picLocks noChangeAspect="1" noChangeArrowheads="1"/>
          </p:cNvPicPr>
          <p:nvPr/>
        </p:nvPicPr>
        <p:blipFill>
          <a:blip r:embed="rId2"/>
          <a:srcRect/>
          <a:stretch>
            <a:fillRect/>
          </a:stretch>
        </p:blipFill>
        <p:spPr bwMode="auto">
          <a:xfrm>
            <a:off x="6400800" y="506438"/>
            <a:ext cx="4445391" cy="5788855"/>
          </a:xfrm>
          <a:prstGeom prst="rect">
            <a:avLst/>
          </a:prstGeom>
          <a:noFill/>
          <a:ln w="9525">
            <a:noFill/>
            <a:miter lim="800000"/>
            <a:headEnd/>
            <a:tailEnd/>
          </a:ln>
          <a:effectLst/>
        </p:spPr>
      </p:pic>
    </p:spTree>
    <p:extLst>
      <p:ext uri="{BB962C8B-B14F-4D97-AF65-F5344CB8AC3E}">
        <p14:creationId xmlns:p14="http://schemas.microsoft.com/office/powerpoint/2010/main" xmlns="" val="311800326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4BF1E0C0-5462-B29C-706E-0BC2609007A7}"/>
              </a:ext>
            </a:extLst>
          </p:cNvPr>
          <p:cNvSpPr txBox="1"/>
          <p:nvPr/>
        </p:nvSpPr>
        <p:spPr>
          <a:xfrm>
            <a:off x="511995" y="61648"/>
            <a:ext cx="11168009" cy="769441"/>
          </a:xfrm>
          <a:prstGeom prst="rect">
            <a:avLst/>
          </a:prstGeom>
          <a:noFill/>
        </p:spPr>
        <p:txBody>
          <a:bodyPr wrap="square" rtlCol="0">
            <a:spAutoFit/>
          </a:bodyPr>
          <a:lstStyle/>
          <a:p>
            <a:r>
              <a:rPr lang="en-US" sz="4400" dirty="0"/>
              <a:t>Setup Git Plugin in Jenkins</a:t>
            </a:r>
            <a:endParaRPr lang="en-IN" sz="4400" dirty="0"/>
          </a:p>
        </p:txBody>
      </p:sp>
      <p:sp>
        <p:nvSpPr>
          <p:cNvPr id="2" name="TextBox 1">
            <a:extLst>
              <a:ext uri="{FF2B5EF4-FFF2-40B4-BE49-F238E27FC236}">
                <a16:creationId xmlns:a16="http://schemas.microsoft.com/office/drawing/2014/main" xmlns="" id="{7456FC1E-FFF1-CC6F-D1C5-5C0829ED2E07}"/>
              </a:ext>
            </a:extLst>
          </p:cNvPr>
          <p:cNvSpPr txBox="1"/>
          <p:nvPr/>
        </p:nvSpPr>
        <p:spPr>
          <a:xfrm>
            <a:off x="511996" y="969277"/>
            <a:ext cx="4549862" cy="3139321"/>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22222A"/>
                </a:solidFill>
                <a:effectLst/>
              </a:rPr>
              <a:t>Click Manage Jenkins. Click </a:t>
            </a:r>
            <a:r>
              <a:rPr lang="en-US" b="0" i="0" dirty="0" smtClean="0">
                <a:solidFill>
                  <a:srgbClr val="22222A"/>
                </a:solidFill>
                <a:effectLst/>
              </a:rPr>
              <a:t>Tools.</a:t>
            </a:r>
            <a:endParaRPr lang="en-US" b="0" i="0" dirty="0">
              <a:solidFill>
                <a:srgbClr val="22222A"/>
              </a:solidFill>
              <a:effectLst/>
            </a:endParaRPr>
          </a:p>
          <a:p>
            <a:pPr marL="285750" indent="-285750" algn="just">
              <a:buFont typeface="Arial" panose="020B0604020202020204" pitchFamily="34" charset="0"/>
              <a:buChar char="•"/>
            </a:pPr>
            <a:endParaRPr lang="en-US" dirty="0">
              <a:solidFill>
                <a:srgbClr val="22222A"/>
              </a:solidFill>
            </a:endParaRPr>
          </a:p>
          <a:p>
            <a:pPr marL="285750" indent="-285750" algn="just">
              <a:buFont typeface="Arial" panose="020B0604020202020204" pitchFamily="34" charset="0"/>
              <a:buChar char="•"/>
            </a:pPr>
            <a:r>
              <a:rPr lang="en-US" b="0" i="0" dirty="0">
                <a:solidFill>
                  <a:srgbClr val="22222A"/>
                </a:solidFill>
                <a:effectLst/>
              </a:rPr>
              <a:t>Enter Git.</a:t>
            </a:r>
          </a:p>
          <a:p>
            <a:pPr marL="285750" indent="-285750" algn="just">
              <a:buFont typeface="Arial" panose="020B0604020202020204" pitchFamily="34" charset="0"/>
              <a:buChar char="•"/>
            </a:pPr>
            <a:endParaRPr lang="en-US" dirty="0">
              <a:solidFill>
                <a:srgbClr val="22222A"/>
              </a:solidFill>
            </a:endParaRPr>
          </a:p>
          <a:p>
            <a:pPr marL="285750" indent="-285750" algn="just">
              <a:buFont typeface="Arial" panose="020B0604020202020204" pitchFamily="34" charset="0"/>
              <a:buChar char="•"/>
            </a:pPr>
            <a:r>
              <a:rPr lang="en-US" b="0" i="0" dirty="0">
                <a:solidFill>
                  <a:srgbClr val="22222A"/>
                </a:solidFill>
                <a:effectLst/>
              </a:rPr>
              <a:t>Select Git option and click on Install without restart</a:t>
            </a:r>
            <a:r>
              <a:rPr lang="en-US" b="0" i="0" dirty="0" smtClean="0">
                <a:solidFill>
                  <a:srgbClr val="22222A"/>
                </a:solidFill>
                <a:effectLst/>
              </a:rPr>
              <a:t>.</a:t>
            </a:r>
          </a:p>
          <a:p>
            <a:pPr marL="285750" indent="-285750" algn="just">
              <a:buFont typeface="Arial" panose="020B0604020202020204" pitchFamily="34" charset="0"/>
              <a:buChar char="•"/>
            </a:pPr>
            <a:endParaRPr lang="en-US" dirty="0" smtClean="0">
              <a:solidFill>
                <a:srgbClr val="22222A"/>
              </a:solidFill>
            </a:endParaRPr>
          </a:p>
          <a:p>
            <a:pPr marL="285750" indent="-285750" algn="just">
              <a:buFont typeface="Arial" panose="020B0604020202020204" pitchFamily="34" charset="0"/>
              <a:buChar char="•"/>
            </a:pPr>
            <a:r>
              <a:rPr lang="en-US" b="0" i="0" dirty="0" smtClean="0">
                <a:solidFill>
                  <a:srgbClr val="22222A"/>
                </a:solidFill>
                <a:effectLst/>
              </a:rPr>
              <a:t>OR</a:t>
            </a:r>
          </a:p>
          <a:p>
            <a:pPr marL="285750" indent="-285750" algn="just">
              <a:buFont typeface="Arial" panose="020B0604020202020204" pitchFamily="34" charset="0"/>
              <a:buChar char="•"/>
            </a:pPr>
            <a:endParaRPr lang="en-US" dirty="0" smtClean="0">
              <a:solidFill>
                <a:srgbClr val="22222A"/>
              </a:solidFill>
            </a:endParaRPr>
          </a:p>
          <a:p>
            <a:pPr marL="285750" indent="-285750" algn="just">
              <a:buFont typeface="Arial" panose="020B0604020202020204" pitchFamily="34" charset="0"/>
              <a:buChar char="•"/>
            </a:pPr>
            <a:r>
              <a:rPr lang="en-US" b="0" i="0" dirty="0" smtClean="0">
                <a:solidFill>
                  <a:srgbClr val="22222A"/>
                </a:solidFill>
                <a:effectLst/>
              </a:rPr>
              <a:t>If </a:t>
            </a:r>
            <a:r>
              <a:rPr lang="en-US" b="0" i="0" dirty="0" err="1" smtClean="0">
                <a:solidFill>
                  <a:srgbClr val="22222A"/>
                </a:solidFill>
                <a:effectLst/>
              </a:rPr>
              <a:t>Git</a:t>
            </a:r>
            <a:r>
              <a:rPr lang="en-US" b="0" i="0" dirty="0" smtClean="0">
                <a:solidFill>
                  <a:srgbClr val="22222A"/>
                </a:solidFill>
                <a:effectLst/>
              </a:rPr>
              <a:t> is already installed then setup </a:t>
            </a:r>
            <a:r>
              <a:rPr lang="en-US" b="0" i="0" dirty="0" err="1" smtClean="0">
                <a:solidFill>
                  <a:srgbClr val="22222A"/>
                </a:solidFill>
                <a:effectLst/>
              </a:rPr>
              <a:t>git</a:t>
            </a:r>
            <a:r>
              <a:rPr lang="en-US" b="0" i="0" dirty="0" smtClean="0">
                <a:solidFill>
                  <a:srgbClr val="22222A"/>
                </a:solidFill>
                <a:effectLst/>
              </a:rPr>
              <a:t> as per given screenshot.</a:t>
            </a:r>
            <a:endParaRPr lang="en-US" b="0" i="0" dirty="0">
              <a:solidFill>
                <a:srgbClr val="14141F"/>
              </a:solidFill>
              <a:effectLst/>
            </a:endParaRPr>
          </a:p>
        </p:txBody>
      </p:sp>
      <p:pic>
        <p:nvPicPr>
          <p:cNvPr id="2050" name="Picture 2"/>
          <p:cNvPicPr>
            <a:picLocks noChangeAspect="1" noChangeArrowheads="1"/>
          </p:cNvPicPr>
          <p:nvPr/>
        </p:nvPicPr>
        <p:blipFill>
          <a:blip r:embed="rId2"/>
          <a:srcRect/>
          <a:stretch>
            <a:fillRect/>
          </a:stretch>
        </p:blipFill>
        <p:spPr bwMode="auto">
          <a:xfrm>
            <a:off x="5711483" y="1280160"/>
            <a:ext cx="4698609" cy="4332850"/>
          </a:xfrm>
          <a:prstGeom prst="rect">
            <a:avLst/>
          </a:prstGeom>
          <a:noFill/>
          <a:ln w="9525">
            <a:noFill/>
            <a:miter lim="800000"/>
            <a:headEnd/>
            <a:tailEnd/>
          </a:ln>
          <a:effectLst/>
        </p:spPr>
      </p:pic>
    </p:spTree>
    <p:extLst>
      <p:ext uri="{BB962C8B-B14F-4D97-AF65-F5344CB8AC3E}">
        <p14:creationId xmlns:p14="http://schemas.microsoft.com/office/powerpoint/2010/main" xmlns="" val="12532008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4BF1E0C0-5462-B29C-706E-0BC2609007A7}"/>
              </a:ext>
            </a:extLst>
          </p:cNvPr>
          <p:cNvSpPr txBox="1"/>
          <p:nvPr/>
        </p:nvSpPr>
        <p:spPr>
          <a:xfrm>
            <a:off x="511995" y="61648"/>
            <a:ext cx="11168009" cy="769441"/>
          </a:xfrm>
          <a:prstGeom prst="rect">
            <a:avLst/>
          </a:prstGeom>
          <a:noFill/>
        </p:spPr>
        <p:txBody>
          <a:bodyPr wrap="square" rtlCol="0">
            <a:spAutoFit/>
          </a:bodyPr>
          <a:lstStyle/>
          <a:p>
            <a:r>
              <a:rPr lang="en-US" sz="4400" dirty="0"/>
              <a:t>Create New GitHub Repository</a:t>
            </a:r>
            <a:endParaRPr lang="en-IN" sz="4400" dirty="0"/>
          </a:p>
        </p:txBody>
      </p:sp>
      <p:pic>
        <p:nvPicPr>
          <p:cNvPr id="13" name="Picture 12" descr="Graphical user interface, text, application, email&#10;&#10;Description automatically generated">
            <a:extLst>
              <a:ext uri="{FF2B5EF4-FFF2-40B4-BE49-F238E27FC236}">
                <a16:creationId xmlns:a16="http://schemas.microsoft.com/office/drawing/2014/main" xmlns="" id="{CEAC6F99-FEC0-3344-70CE-2EAEE60BA793}"/>
              </a:ext>
            </a:extLst>
          </p:cNvPr>
          <p:cNvPicPr>
            <a:picLocks noChangeAspect="1"/>
          </p:cNvPicPr>
          <p:nvPr/>
        </p:nvPicPr>
        <p:blipFill rotWithShape="1">
          <a:blip r:embed="rId2">
            <a:extLst>
              <a:ext uri="{28A0092B-C50C-407E-A947-70E740481C1C}">
                <a14:useLocalDpi xmlns:a14="http://schemas.microsoft.com/office/drawing/2010/main" xmlns="" val="0"/>
              </a:ext>
            </a:extLst>
          </a:blip>
          <a:srcRect t="6568" r="23661"/>
          <a:stretch/>
        </p:blipFill>
        <p:spPr>
          <a:xfrm>
            <a:off x="631371" y="1198698"/>
            <a:ext cx="4528457" cy="2296720"/>
          </a:xfrm>
          <a:prstGeom prst="rect">
            <a:avLst/>
          </a:prstGeom>
        </p:spPr>
      </p:pic>
      <p:pic>
        <p:nvPicPr>
          <p:cNvPr id="16" name="Picture 15" descr="Graphical user interface, text, application&#10;&#10;Description automatically generated">
            <a:extLst>
              <a:ext uri="{FF2B5EF4-FFF2-40B4-BE49-F238E27FC236}">
                <a16:creationId xmlns:a16="http://schemas.microsoft.com/office/drawing/2014/main" xmlns="" id="{F0CD7F5C-CCE7-7948-A408-3CB8B2E77E6B}"/>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31371" y="4248765"/>
            <a:ext cx="4715084" cy="1674651"/>
          </a:xfrm>
          <a:prstGeom prst="rect">
            <a:avLst/>
          </a:prstGeom>
        </p:spPr>
      </p:pic>
      <p:sp>
        <p:nvSpPr>
          <p:cNvPr id="17" name="TextBox 16">
            <a:extLst>
              <a:ext uri="{FF2B5EF4-FFF2-40B4-BE49-F238E27FC236}">
                <a16:creationId xmlns:a16="http://schemas.microsoft.com/office/drawing/2014/main" xmlns="" id="{070DC46B-77AF-9062-C7FE-12AB12D62BDF}"/>
              </a:ext>
            </a:extLst>
          </p:cNvPr>
          <p:cNvSpPr txBox="1"/>
          <p:nvPr/>
        </p:nvSpPr>
        <p:spPr>
          <a:xfrm>
            <a:off x="511991" y="796614"/>
            <a:ext cx="10715990" cy="369332"/>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22222A"/>
                </a:solidFill>
                <a:effectLst/>
              </a:rPr>
              <a:t>Create a repo.</a:t>
            </a:r>
            <a:endParaRPr lang="en-US" b="0" i="0" dirty="0">
              <a:solidFill>
                <a:srgbClr val="14141F"/>
              </a:solidFill>
              <a:effectLst/>
            </a:endParaRPr>
          </a:p>
        </p:txBody>
      </p:sp>
      <p:sp>
        <p:nvSpPr>
          <p:cNvPr id="18" name="TextBox 17">
            <a:extLst>
              <a:ext uri="{FF2B5EF4-FFF2-40B4-BE49-F238E27FC236}">
                <a16:creationId xmlns:a16="http://schemas.microsoft.com/office/drawing/2014/main" xmlns="" id="{159DC9FC-0492-37C1-3D71-76467E31712B}"/>
              </a:ext>
            </a:extLst>
          </p:cNvPr>
          <p:cNvSpPr txBox="1"/>
          <p:nvPr/>
        </p:nvSpPr>
        <p:spPr>
          <a:xfrm>
            <a:off x="424905" y="3631569"/>
            <a:ext cx="10715990" cy="369332"/>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22222A"/>
                </a:solidFill>
                <a:effectLst/>
              </a:rPr>
              <a:t>Open git bash.</a:t>
            </a:r>
            <a:endParaRPr lang="en-US" b="0" i="0" dirty="0">
              <a:solidFill>
                <a:srgbClr val="14141F"/>
              </a:solidFill>
              <a:effectLst/>
            </a:endParaRPr>
          </a:p>
        </p:txBody>
      </p:sp>
    </p:spTree>
    <p:extLst>
      <p:ext uri="{BB962C8B-B14F-4D97-AF65-F5344CB8AC3E}">
        <p14:creationId xmlns:p14="http://schemas.microsoft.com/office/powerpoint/2010/main" xmlns="" val="11657895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4BF1E0C0-5462-B29C-706E-0BC2609007A7}"/>
              </a:ext>
            </a:extLst>
          </p:cNvPr>
          <p:cNvSpPr txBox="1"/>
          <p:nvPr/>
        </p:nvSpPr>
        <p:spPr>
          <a:xfrm>
            <a:off x="511995" y="61648"/>
            <a:ext cx="11168009" cy="769441"/>
          </a:xfrm>
          <a:prstGeom prst="rect">
            <a:avLst/>
          </a:prstGeom>
          <a:noFill/>
        </p:spPr>
        <p:txBody>
          <a:bodyPr wrap="square" rtlCol="0">
            <a:spAutoFit/>
          </a:bodyPr>
          <a:lstStyle/>
          <a:p>
            <a:r>
              <a:rPr lang="en-US" sz="4400" dirty="0"/>
              <a:t>Initialize Repository</a:t>
            </a:r>
            <a:endParaRPr lang="en-IN" sz="4400" dirty="0"/>
          </a:p>
        </p:txBody>
      </p:sp>
      <p:sp>
        <p:nvSpPr>
          <p:cNvPr id="8" name="TextBox 7">
            <a:extLst>
              <a:ext uri="{FF2B5EF4-FFF2-40B4-BE49-F238E27FC236}">
                <a16:creationId xmlns:a16="http://schemas.microsoft.com/office/drawing/2014/main" xmlns="" id="{3072FA49-2AEF-21FF-05B9-59571DFA229B}"/>
              </a:ext>
            </a:extLst>
          </p:cNvPr>
          <p:cNvSpPr txBox="1"/>
          <p:nvPr/>
        </p:nvSpPr>
        <p:spPr>
          <a:xfrm>
            <a:off x="228962" y="831089"/>
            <a:ext cx="6096000" cy="646331"/>
          </a:xfrm>
          <a:prstGeom prst="rect">
            <a:avLst/>
          </a:prstGeom>
          <a:noFill/>
        </p:spPr>
        <p:txBody>
          <a:bodyPr wrap="square">
            <a:spAutoFit/>
          </a:bodyPr>
          <a:lstStyle/>
          <a:p>
            <a:pPr marL="285750" indent="-285750" algn="just">
              <a:buFont typeface="Arial" panose="020B0604020202020204" pitchFamily="34" charset="0"/>
              <a:buChar char="•"/>
            </a:pPr>
            <a:r>
              <a:rPr lang="en-US" dirty="0">
                <a:solidFill>
                  <a:srgbClr val="22222A"/>
                </a:solidFill>
              </a:rPr>
              <a:t>R</a:t>
            </a:r>
            <a:r>
              <a:rPr lang="en-US" b="0" i="0" dirty="0">
                <a:solidFill>
                  <a:srgbClr val="22222A"/>
                </a:solidFill>
                <a:effectLst/>
              </a:rPr>
              <a:t>un git </a:t>
            </a:r>
            <a:r>
              <a:rPr lang="en-US" b="0" i="0" dirty="0" err="1">
                <a:solidFill>
                  <a:srgbClr val="22222A"/>
                </a:solidFill>
                <a:effectLst/>
              </a:rPr>
              <a:t>init</a:t>
            </a:r>
            <a:r>
              <a:rPr lang="en-US" b="0" i="0" dirty="0">
                <a:solidFill>
                  <a:srgbClr val="22222A"/>
                </a:solidFill>
                <a:effectLst/>
              </a:rPr>
              <a:t> </a:t>
            </a:r>
            <a:r>
              <a:rPr lang="en-US" b="0" i="0" dirty="0" err="1">
                <a:solidFill>
                  <a:srgbClr val="22222A"/>
                </a:solidFill>
                <a:effectLst/>
              </a:rPr>
              <a:t>DemoJenkinsfile</a:t>
            </a:r>
            <a:r>
              <a:rPr lang="en-US" b="0" i="0" dirty="0">
                <a:solidFill>
                  <a:srgbClr val="22222A"/>
                </a:solidFill>
                <a:effectLst/>
              </a:rPr>
              <a:t> command.</a:t>
            </a:r>
          </a:p>
          <a:p>
            <a:pPr marL="285750" indent="-285750" algn="just">
              <a:buFont typeface="Arial" panose="020B0604020202020204" pitchFamily="34" charset="0"/>
              <a:buChar char="•"/>
            </a:pPr>
            <a:endParaRPr lang="en-US" dirty="0">
              <a:solidFill>
                <a:srgbClr val="22222A"/>
              </a:solidFill>
            </a:endParaRPr>
          </a:p>
        </p:txBody>
      </p:sp>
      <p:pic>
        <p:nvPicPr>
          <p:cNvPr id="12" name="Picture 11" descr="Graphical user interface, text, application&#10;&#10;Description automatically generated">
            <a:extLst>
              <a:ext uri="{FF2B5EF4-FFF2-40B4-BE49-F238E27FC236}">
                <a16:creationId xmlns:a16="http://schemas.microsoft.com/office/drawing/2014/main" xmlns="" id="{3D99A390-30EF-CE8A-B626-5772B1A8236A}"/>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11995" y="1477420"/>
            <a:ext cx="6102664" cy="3060857"/>
          </a:xfrm>
          <a:prstGeom prst="rect">
            <a:avLst/>
          </a:prstGeom>
        </p:spPr>
      </p:pic>
    </p:spTree>
    <p:extLst>
      <p:ext uri="{BB962C8B-B14F-4D97-AF65-F5344CB8AC3E}">
        <p14:creationId xmlns:p14="http://schemas.microsoft.com/office/powerpoint/2010/main" xmlns="" val="190899219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4BF1E0C0-5462-B29C-706E-0BC2609007A7}"/>
              </a:ext>
            </a:extLst>
          </p:cNvPr>
          <p:cNvSpPr txBox="1"/>
          <p:nvPr/>
        </p:nvSpPr>
        <p:spPr>
          <a:xfrm>
            <a:off x="511995" y="61648"/>
            <a:ext cx="11168009" cy="769441"/>
          </a:xfrm>
          <a:prstGeom prst="rect">
            <a:avLst/>
          </a:prstGeom>
          <a:noFill/>
        </p:spPr>
        <p:txBody>
          <a:bodyPr wrap="square" rtlCol="0">
            <a:spAutoFit/>
          </a:bodyPr>
          <a:lstStyle/>
          <a:p>
            <a:r>
              <a:rPr lang="en-US" sz="4400" dirty="0"/>
              <a:t>Create Java Project &amp; </a:t>
            </a:r>
            <a:r>
              <a:rPr lang="en-US" sz="4400" dirty="0" err="1"/>
              <a:t>Jenkinsfile</a:t>
            </a:r>
            <a:endParaRPr lang="en-IN" sz="4400" dirty="0"/>
          </a:p>
        </p:txBody>
      </p:sp>
      <p:sp>
        <p:nvSpPr>
          <p:cNvPr id="2" name="TextBox 1">
            <a:extLst>
              <a:ext uri="{FF2B5EF4-FFF2-40B4-BE49-F238E27FC236}">
                <a16:creationId xmlns:a16="http://schemas.microsoft.com/office/drawing/2014/main" xmlns="" id="{7456FC1E-FFF1-CC6F-D1C5-5C0829ED2E07}"/>
              </a:ext>
            </a:extLst>
          </p:cNvPr>
          <p:cNvSpPr txBox="1"/>
          <p:nvPr/>
        </p:nvSpPr>
        <p:spPr>
          <a:xfrm>
            <a:off x="511991" y="796614"/>
            <a:ext cx="10715990" cy="369332"/>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22222A"/>
                </a:solidFill>
                <a:effectLst/>
                <a:latin typeface="Inter"/>
              </a:rPr>
              <a:t>Create a sample Java project.</a:t>
            </a:r>
            <a:endParaRPr lang="en-US" b="0" i="0" dirty="0">
              <a:solidFill>
                <a:srgbClr val="14141F"/>
              </a:solidFill>
              <a:effectLst/>
            </a:endParaRPr>
          </a:p>
        </p:txBody>
      </p:sp>
      <p:sp>
        <p:nvSpPr>
          <p:cNvPr id="5" name="TextBox 4">
            <a:extLst>
              <a:ext uri="{FF2B5EF4-FFF2-40B4-BE49-F238E27FC236}">
                <a16:creationId xmlns:a16="http://schemas.microsoft.com/office/drawing/2014/main" xmlns="" id="{0E7A3E28-E2A0-684D-736A-50EB50A1BDBF}"/>
              </a:ext>
            </a:extLst>
          </p:cNvPr>
          <p:cNvSpPr txBox="1"/>
          <p:nvPr/>
        </p:nvSpPr>
        <p:spPr>
          <a:xfrm>
            <a:off x="5869986" y="796614"/>
            <a:ext cx="4768277" cy="369332"/>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22222A"/>
                </a:solidFill>
                <a:effectLst/>
                <a:latin typeface="Inter"/>
              </a:rPr>
              <a:t>Add Jenkins file.</a:t>
            </a:r>
            <a:endParaRPr lang="en-US" b="0" i="0" dirty="0">
              <a:solidFill>
                <a:srgbClr val="14141F"/>
              </a:solidFill>
              <a:effectLst/>
            </a:endParaRPr>
          </a:p>
        </p:txBody>
      </p:sp>
      <p:pic>
        <p:nvPicPr>
          <p:cNvPr id="9" name="Picture 8" descr="Graphical user interface, application&#10;&#10;Description automatically generated">
            <a:extLst>
              <a:ext uri="{FF2B5EF4-FFF2-40B4-BE49-F238E27FC236}">
                <a16:creationId xmlns:a16="http://schemas.microsoft.com/office/drawing/2014/main" xmlns="" id="{BDE8A96D-C4BF-C394-07DD-6B239437789E}"/>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522744" y="1246309"/>
            <a:ext cx="7169518" cy="4038808"/>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xmlns="" id="{D578F667-6AA5-6568-2DBF-0DBA087EC05A}"/>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42906" y="1566055"/>
            <a:ext cx="2686188" cy="2762392"/>
          </a:xfrm>
          <a:prstGeom prst="rect">
            <a:avLst/>
          </a:prstGeom>
        </p:spPr>
      </p:pic>
      <p:pic>
        <p:nvPicPr>
          <p:cNvPr id="12" name="Picture 11" descr="Text&#10;&#10;Description automatically generated">
            <a:extLst>
              <a:ext uri="{FF2B5EF4-FFF2-40B4-BE49-F238E27FC236}">
                <a16:creationId xmlns:a16="http://schemas.microsoft.com/office/drawing/2014/main" xmlns="" id="{38CC574C-4953-674E-70BD-87DC43730BCF}"/>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95392" y="5461280"/>
            <a:ext cx="5677192" cy="1200212"/>
          </a:xfrm>
          <a:prstGeom prst="rect">
            <a:avLst/>
          </a:prstGeom>
        </p:spPr>
      </p:pic>
      <p:sp>
        <p:nvSpPr>
          <p:cNvPr id="13" name="TextBox 12">
            <a:extLst>
              <a:ext uri="{FF2B5EF4-FFF2-40B4-BE49-F238E27FC236}">
                <a16:creationId xmlns:a16="http://schemas.microsoft.com/office/drawing/2014/main" xmlns="" id="{502A17FD-F753-AD51-BA16-2E7E020DBF8A}"/>
              </a:ext>
            </a:extLst>
          </p:cNvPr>
          <p:cNvSpPr txBox="1"/>
          <p:nvPr/>
        </p:nvSpPr>
        <p:spPr>
          <a:xfrm>
            <a:off x="511991" y="5002872"/>
            <a:ext cx="4768277" cy="369332"/>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22222A"/>
                </a:solidFill>
                <a:effectLst/>
                <a:latin typeface="Inter"/>
              </a:rPr>
              <a:t>Add code to GitHub</a:t>
            </a:r>
            <a:endParaRPr lang="en-US" b="0" i="0" dirty="0">
              <a:solidFill>
                <a:srgbClr val="14141F"/>
              </a:solidFill>
              <a:effectLst/>
            </a:endParaRPr>
          </a:p>
        </p:txBody>
      </p:sp>
    </p:spTree>
    <p:extLst>
      <p:ext uri="{BB962C8B-B14F-4D97-AF65-F5344CB8AC3E}">
        <p14:creationId xmlns:p14="http://schemas.microsoft.com/office/powerpoint/2010/main" xmlns="" val="15270075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0">
            <a:extLst>
              <a:ext uri="{FF2B5EF4-FFF2-40B4-BE49-F238E27FC236}">
                <a16:creationId xmlns:a16="http://schemas.microsoft.com/office/drawing/2014/main" xmlns="" id="{3A5B4632-C963-4296-86F0-79AA9EA5AE9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xmlns="" id="{A3EF3FC4-6A2B-82CC-C8BD-D6DCBA965328}"/>
              </a:ext>
            </a:extLst>
          </p:cNvPr>
          <p:cNvSpPr txBox="1"/>
          <p:nvPr/>
        </p:nvSpPr>
        <p:spPr>
          <a:xfrm>
            <a:off x="594360" y="637125"/>
            <a:ext cx="3802276" cy="525637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a:solidFill>
                  <a:schemeClr val="bg1"/>
                </a:solidFill>
                <a:latin typeface="+mj-lt"/>
                <a:ea typeface="+mj-ea"/>
                <a:cs typeface="+mj-cs"/>
              </a:rPr>
              <a:t>Disadvantages of DevOps</a:t>
            </a:r>
          </a:p>
        </p:txBody>
      </p:sp>
      <p:graphicFrame>
        <p:nvGraphicFramePr>
          <p:cNvPr id="7" name="TextBox 4">
            <a:extLst>
              <a:ext uri="{FF2B5EF4-FFF2-40B4-BE49-F238E27FC236}">
                <a16:creationId xmlns:a16="http://schemas.microsoft.com/office/drawing/2014/main" xmlns="" id="{84CBB0E5-5368-CACA-E65D-9BF87523B329}"/>
              </a:ext>
            </a:extLst>
          </p:cNvPr>
          <p:cNvGraphicFramePr/>
          <p:nvPr>
            <p:extLst>
              <p:ext uri="{D42A27DB-BD31-4B8C-83A1-F6EECF244321}">
                <p14:modId xmlns:p14="http://schemas.microsoft.com/office/powerpoint/2010/main" xmlns="" val="1164155506"/>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411173186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4BF1E0C0-5462-B29C-706E-0BC2609007A7}"/>
              </a:ext>
            </a:extLst>
          </p:cNvPr>
          <p:cNvSpPr txBox="1"/>
          <p:nvPr/>
        </p:nvSpPr>
        <p:spPr>
          <a:xfrm>
            <a:off x="511995" y="61648"/>
            <a:ext cx="11168009" cy="769441"/>
          </a:xfrm>
          <a:prstGeom prst="rect">
            <a:avLst/>
          </a:prstGeom>
          <a:noFill/>
        </p:spPr>
        <p:txBody>
          <a:bodyPr wrap="square" rtlCol="0">
            <a:spAutoFit/>
          </a:bodyPr>
          <a:lstStyle/>
          <a:p>
            <a:r>
              <a:rPr lang="en-US" sz="4400" dirty="0"/>
              <a:t>Create Pipeline in Jenkins</a:t>
            </a:r>
            <a:endParaRPr lang="en-IN" sz="4400" dirty="0"/>
          </a:p>
        </p:txBody>
      </p:sp>
      <p:sp>
        <p:nvSpPr>
          <p:cNvPr id="2" name="TextBox 1">
            <a:extLst>
              <a:ext uri="{FF2B5EF4-FFF2-40B4-BE49-F238E27FC236}">
                <a16:creationId xmlns:a16="http://schemas.microsoft.com/office/drawing/2014/main" xmlns="" id="{7456FC1E-FFF1-CC6F-D1C5-5C0829ED2E07}"/>
              </a:ext>
            </a:extLst>
          </p:cNvPr>
          <p:cNvSpPr txBox="1"/>
          <p:nvPr/>
        </p:nvSpPr>
        <p:spPr>
          <a:xfrm>
            <a:off x="511991" y="796614"/>
            <a:ext cx="10715990" cy="1200329"/>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22222A"/>
                </a:solidFill>
                <a:effectLst/>
              </a:rPr>
              <a:t>Go to Jenkins and click New Item.</a:t>
            </a:r>
          </a:p>
          <a:p>
            <a:pPr marL="285750" indent="-285750" algn="just">
              <a:buFont typeface="Arial" panose="020B0604020202020204" pitchFamily="34" charset="0"/>
              <a:buChar char="•"/>
            </a:pPr>
            <a:endParaRPr lang="en-US" dirty="0">
              <a:solidFill>
                <a:srgbClr val="22222A"/>
              </a:solidFill>
            </a:endParaRPr>
          </a:p>
          <a:p>
            <a:pPr marL="285750" indent="-285750" algn="just">
              <a:buFont typeface="Arial" panose="020B0604020202020204" pitchFamily="34" charset="0"/>
              <a:buChar char="•"/>
            </a:pPr>
            <a:r>
              <a:rPr lang="en-US" dirty="0">
                <a:solidFill>
                  <a:srgbClr val="22222A"/>
                </a:solidFill>
              </a:rPr>
              <a:t>Enter name </a:t>
            </a:r>
            <a:r>
              <a:rPr lang="en-US" dirty="0" err="1">
                <a:solidFill>
                  <a:srgbClr val="22222A"/>
                </a:solidFill>
              </a:rPr>
              <a:t>DemoJenkinsPipeline</a:t>
            </a:r>
            <a:r>
              <a:rPr lang="en-US" dirty="0">
                <a:solidFill>
                  <a:srgbClr val="22222A"/>
                </a:solidFill>
              </a:rPr>
              <a:t>, select Pipeline and click ok.</a:t>
            </a:r>
          </a:p>
          <a:p>
            <a:pPr marL="285750" indent="-285750" algn="just">
              <a:buFont typeface="Arial" panose="020B0604020202020204" pitchFamily="34" charset="0"/>
              <a:buChar char="•"/>
            </a:pPr>
            <a:endParaRPr lang="en-US" b="0" i="0" dirty="0">
              <a:solidFill>
                <a:srgbClr val="14141F"/>
              </a:solidFill>
              <a:effectLst/>
            </a:endParaRPr>
          </a:p>
        </p:txBody>
      </p:sp>
      <p:pic>
        <p:nvPicPr>
          <p:cNvPr id="9" name="Picture 8" descr="Graphical user interface, text, application, Teams&#10;&#10;Description automatically generated">
            <a:extLst>
              <a:ext uri="{FF2B5EF4-FFF2-40B4-BE49-F238E27FC236}">
                <a16:creationId xmlns:a16="http://schemas.microsoft.com/office/drawing/2014/main" xmlns="" id="{81CEEEE1-2356-2653-2494-34A0597796B1}"/>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24525" y="1866089"/>
            <a:ext cx="5044903" cy="1937874"/>
          </a:xfrm>
          <a:prstGeom prst="rect">
            <a:avLst/>
          </a:prstGeom>
        </p:spPr>
      </p:pic>
      <p:sp>
        <p:nvSpPr>
          <p:cNvPr id="3" name="TextBox 2">
            <a:extLst>
              <a:ext uri="{FF2B5EF4-FFF2-40B4-BE49-F238E27FC236}">
                <a16:creationId xmlns:a16="http://schemas.microsoft.com/office/drawing/2014/main" xmlns="" id="{199F29A0-5D1D-B6C4-97C8-046A37CD7F95}"/>
              </a:ext>
            </a:extLst>
          </p:cNvPr>
          <p:cNvSpPr txBox="1"/>
          <p:nvPr/>
        </p:nvSpPr>
        <p:spPr>
          <a:xfrm>
            <a:off x="305162" y="3811955"/>
            <a:ext cx="10715990" cy="369332"/>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22222A"/>
                </a:solidFill>
                <a:effectLst/>
              </a:rPr>
              <a:t>Select ‘Pipeline from SCM’ from pipeline section.</a:t>
            </a:r>
          </a:p>
        </p:txBody>
      </p:sp>
      <p:pic>
        <p:nvPicPr>
          <p:cNvPr id="6" name="Picture 5" descr="Graphical user interface, text, application, email&#10;&#10;Description automatically generated">
            <a:extLst>
              <a:ext uri="{FF2B5EF4-FFF2-40B4-BE49-F238E27FC236}">
                <a16:creationId xmlns:a16="http://schemas.microsoft.com/office/drawing/2014/main" xmlns="" id="{726C7FAA-3E01-E5CD-4CB3-434AD8F70E34}"/>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352714" y="4149414"/>
            <a:ext cx="5635915" cy="2314694"/>
          </a:xfrm>
          <a:prstGeom prst="rect">
            <a:avLst/>
          </a:prstGeom>
        </p:spPr>
      </p:pic>
      <p:pic>
        <p:nvPicPr>
          <p:cNvPr id="1026" name="Picture 2"/>
          <p:cNvPicPr>
            <a:picLocks noChangeAspect="1" noChangeArrowheads="1"/>
          </p:cNvPicPr>
          <p:nvPr/>
        </p:nvPicPr>
        <p:blipFill>
          <a:blip r:embed="rId4"/>
          <a:srcRect t="22115" r="52427" b="6250"/>
          <a:stretch>
            <a:fillRect/>
          </a:stretch>
        </p:blipFill>
        <p:spPr bwMode="auto">
          <a:xfrm>
            <a:off x="7244862" y="1618425"/>
            <a:ext cx="4726744" cy="4001618"/>
          </a:xfrm>
          <a:prstGeom prst="rect">
            <a:avLst/>
          </a:prstGeom>
          <a:noFill/>
          <a:ln w="9525">
            <a:noFill/>
            <a:miter lim="800000"/>
            <a:headEnd/>
            <a:tailEnd/>
          </a:ln>
          <a:effectLst/>
        </p:spPr>
      </p:pic>
    </p:spTree>
    <p:extLst>
      <p:ext uri="{BB962C8B-B14F-4D97-AF65-F5344CB8AC3E}">
        <p14:creationId xmlns:p14="http://schemas.microsoft.com/office/powerpoint/2010/main" xmlns="" val="69575184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4BF1E0C0-5462-B29C-706E-0BC2609007A7}"/>
              </a:ext>
            </a:extLst>
          </p:cNvPr>
          <p:cNvSpPr txBox="1"/>
          <p:nvPr/>
        </p:nvSpPr>
        <p:spPr>
          <a:xfrm>
            <a:off x="511995" y="61648"/>
            <a:ext cx="11168009" cy="769441"/>
          </a:xfrm>
          <a:prstGeom prst="rect">
            <a:avLst/>
          </a:prstGeom>
          <a:noFill/>
        </p:spPr>
        <p:txBody>
          <a:bodyPr wrap="square" rtlCol="0">
            <a:spAutoFit/>
          </a:bodyPr>
          <a:lstStyle/>
          <a:p>
            <a:r>
              <a:rPr lang="en-US" sz="4400" dirty="0"/>
              <a:t>Create Pipeline in Jenkins</a:t>
            </a:r>
            <a:endParaRPr lang="en-IN" sz="4400" dirty="0"/>
          </a:p>
        </p:txBody>
      </p:sp>
      <p:sp>
        <p:nvSpPr>
          <p:cNvPr id="2" name="TextBox 1">
            <a:extLst>
              <a:ext uri="{FF2B5EF4-FFF2-40B4-BE49-F238E27FC236}">
                <a16:creationId xmlns:a16="http://schemas.microsoft.com/office/drawing/2014/main" xmlns="" id="{7456FC1E-FFF1-CC6F-D1C5-5C0829ED2E07}"/>
              </a:ext>
            </a:extLst>
          </p:cNvPr>
          <p:cNvSpPr txBox="1"/>
          <p:nvPr/>
        </p:nvSpPr>
        <p:spPr>
          <a:xfrm>
            <a:off x="511991" y="796614"/>
            <a:ext cx="10715990" cy="369332"/>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22222A"/>
                </a:solidFill>
                <a:effectLst/>
              </a:rPr>
              <a:t>Click on Build Now.</a:t>
            </a:r>
            <a:endParaRPr lang="en-US" b="0" i="0" dirty="0">
              <a:solidFill>
                <a:srgbClr val="14141F"/>
              </a:solidFill>
              <a:effectLst/>
            </a:endParaRPr>
          </a:p>
        </p:txBody>
      </p:sp>
      <p:pic>
        <p:nvPicPr>
          <p:cNvPr id="5" name="Picture 4" descr="Graphical user interface, application&#10;&#10;Description automatically generated">
            <a:extLst>
              <a:ext uri="{FF2B5EF4-FFF2-40B4-BE49-F238E27FC236}">
                <a16:creationId xmlns:a16="http://schemas.microsoft.com/office/drawing/2014/main" xmlns="" id="{33A3DBD6-3642-DE59-A9B8-CF906930330D}"/>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96496" y="1190646"/>
            <a:ext cx="6331618" cy="2575811"/>
          </a:xfrm>
          <a:prstGeom prst="rect">
            <a:avLst/>
          </a:prstGeom>
        </p:spPr>
      </p:pic>
      <p:sp>
        <p:nvSpPr>
          <p:cNvPr id="8" name="TextBox 7">
            <a:extLst>
              <a:ext uri="{FF2B5EF4-FFF2-40B4-BE49-F238E27FC236}">
                <a16:creationId xmlns:a16="http://schemas.microsoft.com/office/drawing/2014/main" xmlns="" id="{AB7F1B54-8631-1E2D-18B7-845935708EE1}"/>
              </a:ext>
            </a:extLst>
          </p:cNvPr>
          <p:cNvSpPr txBox="1"/>
          <p:nvPr/>
        </p:nvSpPr>
        <p:spPr>
          <a:xfrm>
            <a:off x="316048" y="3820298"/>
            <a:ext cx="10715990" cy="369332"/>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22222A"/>
                </a:solidFill>
                <a:effectLst/>
              </a:rPr>
              <a:t>Click on logs on the stage.</a:t>
            </a:r>
            <a:endParaRPr lang="en-US" b="0" i="0" dirty="0">
              <a:solidFill>
                <a:srgbClr val="14141F"/>
              </a:solidFill>
              <a:effectLst/>
            </a:endParaRPr>
          </a:p>
        </p:txBody>
      </p:sp>
      <p:pic>
        <p:nvPicPr>
          <p:cNvPr id="11" name="Picture 10">
            <a:extLst>
              <a:ext uri="{FF2B5EF4-FFF2-40B4-BE49-F238E27FC236}">
                <a16:creationId xmlns:a16="http://schemas.microsoft.com/office/drawing/2014/main" xmlns="" id="{7E017C3E-DE7A-92A8-7D19-0825E076303D}"/>
              </a:ext>
            </a:extLst>
          </p:cNvPr>
          <p:cNvPicPr>
            <a:picLocks noChangeAspect="1"/>
          </p:cNvPicPr>
          <p:nvPr/>
        </p:nvPicPr>
        <p:blipFill rotWithShape="1">
          <a:blip r:embed="rId3"/>
          <a:srcRect t="5080" r="9197" b="41905"/>
          <a:stretch/>
        </p:blipFill>
        <p:spPr>
          <a:xfrm>
            <a:off x="694921" y="4321435"/>
            <a:ext cx="7121021" cy="2338664"/>
          </a:xfrm>
          <a:prstGeom prst="rect">
            <a:avLst/>
          </a:prstGeom>
        </p:spPr>
      </p:pic>
    </p:spTree>
    <p:extLst>
      <p:ext uri="{BB962C8B-B14F-4D97-AF65-F5344CB8AC3E}">
        <p14:creationId xmlns:p14="http://schemas.microsoft.com/office/powerpoint/2010/main" xmlns="" val="7792619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53104EB36AFCD48991C565D2AD765BE" ma:contentTypeVersion="4" ma:contentTypeDescription="Create a new document." ma:contentTypeScope="" ma:versionID="c87b22a849fae939059eb10123b6b903">
  <xsd:schema xmlns:xsd="http://www.w3.org/2001/XMLSchema" xmlns:xs="http://www.w3.org/2001/XMLSchema" xmlns:p="http://schemas.microsoft.com/office/2006/metadata/properties" xmlns:ns2="feeedacf-c1a6-4654-bf70-21e167f13d1f" targetNamespace="http://schemas.microsoft.com/office/2006/metadata/properties" ma:root="true" ma:fieldsID="1d0028a4825a4a630ae3b323ad819b3c" ns2:_="">
    <xsd:import namespace="feeedacf-c1a6-4654-bf70-21e167f13d1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edacf-c1a6-4654-bf70-21e167f13d1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16582C5-6236-45F1-817C-B5AFD4BE44F7}"/>
</file>

<file path=customXml/itemProps2.xml><?xml version="1.0" encoding="utf-8"?>
<ds:datastoreItem xmlns:ds="http://schemas.openxmlformats.org/officeDocument/2006/customXml" ds:itemID="{83AC74D6-DFAD-45EE-8F05-33FA08F002D7}">
  <ds:schemaRefs>
    <ds:schemaRef ds:uri="http://schemas.microsoft.com/sharepoint/v3/contenttype/forms"/>
  </ds:schemaRefs>
</ds:datastoreItem>
</file>

<file path=customXml/itemProps3.xml><?xml version="1.0" encoding="utf-8"?>
<ds:datastoreItem xmlns:ds="http://schemas.openxmlformats.org/officeDocument/2006/customXml" ds:itemID="{3106B8A8-5817-4505-8612-E12B51E42B9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10129</TotalTime>
  <Words>4651</Words>
  <Application>Microsoft Office PowerPoint</Application>
  <PresentationFormat>Custom</PresentationFormat>
  <Paragraphs>635</Paragraphs>
  <Slides>91</Slides>
  <Notes>3</Notes>
  <HiddenSlides>0</HiddenSlides>
  <MMClips>0</MMClips>
  <ScaleCrop>false</ScaleCrop>
  <HeadingPairs>
    <vt:vector size="4" baseType="variant">
      <vt:variant>
        <vt:lpstr>Theme</vt:lpstr>
      </vt:variant>
      <vt:variant>
        <vt:i4>1</vt:i4>
      </vt:variant>
      <vt:variant>
        <vt:lpstr>Slide Titles</vt:lpstr>
      </vt:variant>
      <vt:variant>
        <vt:i4>91</vt:i4>
      </vt:variant>
    </vt:vector>
  </HeadingPairs>
  <TitlesOfParts>
    <vt:vector size="92"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Rajender Singh</dc:creator>
  <cp:lastModifiedBy>Owner</cp:lastModifiedBy>
  <cp:revision>1469</cp:revision>
  <dcterms:created xsi:type="dcterms:W3CDTF">2022-08-11T10:17:32Z</dcterms:created>
  <dcterms:modified xsi:type="dcterms:W3CDTF">2024-10-14T16:24:59Z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0x010100453104EB36AFCD48991C565D2AD765BE</vt:lpwstr>
  </property>
</Properties>
</file>